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25199975" cy="359997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28"/>
    <p:restoredTop sz="95470"/>
  </p:normalViewPr>
  <p:slideViewPr>
    <p:cSldViewPr snapToGrid="0" snapToObjects="1">
      <p:cViewPr>
        <p:scale>
          <a:sx n="50" d="100"/>
          <a:sy n="50" d="100"/>
        </p:scale>
        <p:origin x="378" y="-18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89998" y="5891626"/>
            <a:ext cx="21419979" cy="12533242"/>
          </a:xfrm>
        </p:spPr>
        <p:txBody>
          <a:bodyPr anchor="b"/>
          <a:lstStyle>
            <a:lvl1pPr algn="ctr">
              <a:defRPr sz="16535"/>
            </a:lvl1pPr>
          </a:lstStyle>
          <a:p>
            <a:r>
              <a:rPr lang="en-US"/>
              <a:t>Click to edit Master title style</a:t>
            </a:r>
            <a:endParaRPr lang="en-US" dirty="0"/>
          </a:p>
        </p:txBody>
      </p:sp>
      <p:sp>
        <p:nvSpPr>
          <p:cNvPr id="3" name="Subtitle 2"/>
          <p:cNvSpPr>
            <a:spLocks noGrp="1"/>
          </p:cNvSpPr>
          <p:nvPr>
            <p:ph type="subTitle" idx="1"/>
          </p:nvPr>
        </p:nvSpPr>
        <p:spPr>
          <a:xfrm>
            <a:off x="3149997" y="18908198"/>
            <a:ext cx="18899981" cy="8691601"/>
          </a:xfrm>
        </p:spPr>
        <p:txBody>
          <a:bodyPr/>
          <a:lstStyle>
            <a:lvl1pPr marL="0" indent="0" algn="ctr">
              <a:buNone/>
              <a:defRPr sz="6614"/>
            </a:lvl1pPr>
            <a:lvl2pPr marL="1259997" indent="0" algn="ctr">
              <a:buNone/>
              <a:defRPr sz="5512"/>
            </a:lvl2pPr>
            <a:lvl3pPr marL="2519995" indent="0" algn="ctr">
              <a:buNone/>
              <a:defRPr sz="4961"/>
            </a:lvl3pPr>
            <a:lvl4pPr marL="3779992" indent="0" algn="ctr">
              <a:buNone/>
              <a:defRPr sz="4409"/>
            </a:lvl4pPr>
            <a:lvl5pPr marL="5039990" indent="0" algn="ctr">
              <a:buNone/>
              <a:defRPr sz="4409"/>
            </a:lvl5pPr>
            <a:lvl6pPr marL="6299987" indent="0" algn="ctr">
              <a:buNone/>
              <a:defRPr sz="4409"/>
            </a:lvl6pPr>
            <a:lvl7pPr marL="7559985" indent="0" algn="ctr">
              <a:buNone/>
              <a:defRPr sz="4409"/>
            </a:lvl7pPr>
            <a:lvl8pPr marL="8819982" indent="0" algn="ctr">
              <a:buNone/>
              <a:defRPr sz="4409"/>
            </a:lvl8pPr>
            <a:lvl9pPr marL="10079980" indent="0" algn="ctr">
              <a:buNone/>
              <a:defRPr sz="440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8F1106-CB83-0742-9501-2CA4F7FB5AC4}" type="datetimeFigureOut">
              <a:rPr lang="tr-TR" smtClean="0"/>
              <a:t>17.04.2025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CD9B768-94CB-124A-ADA3-DE1515F7655E}" type="slidenum">
              <a:rPr lang="tr-TR" smtClean="0"/>
              <a:t>‹#›</a:t>
            </a:fld>
            <a:endParaRPr lang="tr-TR"/>
          </a:p>
        </p:txBody>
      </p:sp>
    </p:spTree>
    <p:extLst>
      <p:ext uri="{BB962C8B-B14F-4D97-AF65-F5344CB8AC3E}">
        <p14:creationId xmlns:p14="http://schemas.microsoft.com/office/powerpoint/2010/main" val="429184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8F1106-CB83-0742-9501-2CA4F7FB5AC4}" type="datetimeFigureOut">
              <a:rPr lang="tr-TR" smtClean="0"/>
              <a:t>17.04.2025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CD9B768-94CB-124A-ADA3-DE1515F7655E}" type="slidenum">
              <a:rPr lang="tr-TR" smtClean="0"/>
              <a:t>‹#›</a:t>
            </a:fld>
            <a:endParaRPr lang="tr-TR"/>
          </a:p>
        </p:txBody>
      </p:sp>
    </p:spTree>
    <p:extLst>
      <p:ext uri="{BB962C8B-B14F-4D97-AF65-F5344CB8AC3E}">
        <p14:creationId xmlns:p14="http://schemas.microsoft.com/office/powerpoint/2010/main" val="4117648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033733" y="1916653"/>
            <a:ext cx="5433745" cy="3050811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732500" y="1916653"/>
            <a:ext cx="15986234" cy="305081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8F1106-CB83-0742-9501-2CA4F7FB5AC4}" type="datetimeFigureOut">
              <a:rPr lang="tr-TR" smtClean="0"/>
              <a:t>17.04.2025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CD9B768-94CB-124A-ADA3-DE1515F7655E}" type="slidenum">
              <a:rPr lang="tr-TR" smtClean="0"/>
              <a:t>‹#›</a:t>
            </a:fld>
            <a:endParaRPr lang="tr-TR"/>
          </a:p>
        </p:txBody>
      </p:sp>
    </p:spTree>
    <p:extLst>
      <p:ext uri="{BB962C8B-B14F-4D97-AF65-F5344CB8AC3E}">
        <p14:creationId xmlns:p14="http://schemas.microsoft.com/office/powerpoint/2010/main" val="2865809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8F1106-CB83-0742-9501-2CA4F7FB5AC4}" type="datetimeFigureOut">
              <a:rPr lang="tr-TR" smtClean="0"/>
              <a:t>17.04.2025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CD9B768-94CB-124A-ADA3-DE1515F7655E}" type="slidenum">
              <a:rPr lang="tr-TR" smtClean="0"/>
              <a:t>‹#›</a:t>
            </a:fld>
            <a:endParaRPr lang="tr-TR"/>
          </a:p>
        </p:txBody>
      </p:sp>
    </p:spTree>
    <p:extLst>
      <p:ext uri="{BB962C8B-B14F-4D97-AF65-F5344CB8AC3E}">
        <p14:creationId xmlns:p14="http://schemas.microsoft.com/office/powerpoint/2010/main" val="308555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19375" y="8974945"/>
            <a:ext cx="21734978" cy="14974888"/>
          </a:xfrm>
        </p:spPr>
        <p:txBody>
          <a:bodyPr anchor="b"/>
          <a:lstStyle>
            <a:lvl1pPr>
              <a:defRPr sz="16535"/>
            </a:lvl1pPr>
          </a:lstStyle>
          <a:p>
            <a:r>
              <a:rPr lang="en-US"/>
              <a:t>Click to edit Master title style</a:t>
            </a:r>
            <a:endParaRPr lang="en-US" dirty="0"/>
          </a:p>
        </p:txBody>
      </p:sp>
      <p:sp>
        <p:nvSpPr>
          <p:cNvPr id="3" name="Text Placeholder 2"/>
          <p:cNvSpPr>
            <a:spLocks noGrp="1"/>
          </p:cNvSpPr>
          <p:nvPr>
            <p:ph type="body" idx="1"/>
          </p:nvPr>
        </p:nvSpPr>
        <p:spPr>
          <a:xfrm>
            <a:off x="1719375" y="24091502"/>
            <a:ext cx="21734978" cy="7874940"/>
          </a:xfrm>
        </p:spPr>
        <p:txBody>
          <a:bodyPr/>
          <a:lstStyle>
            <a:lvl1pPr marL="0" indent="0">
              <a:buNone/>
              <a:defRPr sz="6614">
                <a:solidFill>
                  <a:schemeClr val="tx1"/>
                </a:solidFill>
              </a:defRPr>
            </a:lvl1pPr>
            <a:lvl2pPr marL="1259997" indent="0">
              <a:buNone/>
              <a:defRPr sz="5512">
                <a:solidFill>
                  <a:schemeClr val="tx1">
                    <a:tint val="75000"/>
                  </a:schemeClr>
                </a:solidFill>
              </a:defRPr>
            </a:lvl2pPr>
            <a:lvl3pPr marL="2519995" indent="0">
              <a:buNone/>
              <a:defRPr sz="4961">
                <a:solidFill>
                  <a:schemeClr val="tx1">
                    <a:tint val="75000"/>
                  </a:schemeClr>
                </a:solidFill>
              </a:defRPr>
            </a:lvl3pPr>
            <a:lvl4pPr marL="3779992" indent="0">
              <a:buNone/>
              <a:defRPr sz="4409">
                <a:solidFill>
                  <a:schemeClr val="tx1">
                    <a:tint val="75000"/>
                  </a:schemeClr>
                </a:solidFill>
              </a:defRPr>
            </a:lvl4pPr>
            <a:lvl5pPr marL="5039990" indent="0">
              <a:buNone/>
              <a:defRPr sz="4409">
                <a:solidFill>
                  <a:schemeClr val="tx1">
                    <a:tint val="75000"/>
                  </a:schemeClr>
                </a:solidFill>
              </a:defRPr>
            </a:lvl5pPr>
            <a:lvl6pPr marL="6299987" indent="0">
              <a:buNone/>
              <a:defRPr sz="4409">
                <a:solidFill>
                  <a:schemeClr val="tx1">
                    <a:tint val="75000"/>
                  </a:schemeClr>
                </a:solidFill>
              </a:defRPr>
            </a:lvl6pPr>
            <a:lvl7pPr marL="7559985" indent="0">
              <a:buNone/>
              <a:defRPr sz="4409">
                <a:solidFill>
                  <a:schemeClr val="tx1">
                    <a:tint val="75000"/>
                  </a:schemeClr>
                </a:solidFill>
              </a:defRPr>
            </a:lvl7pPr>
            <a:lvl8pPr marL="8819982" indent="0">
              <a:buNone/>
              <a:defRPr sz="4409">
                <a:solidFill>
                  <a:schemeClr val="tx1">
                    <a:tint val="75000"/>
                  </a:schemeClr>
                </a:solidFill>
              </a:defRPr>
            </a:lvl8pPr>
            <a:lvl9pPr marL="10079980" indent="0">
              <a:buNone/>
              <a:defRPr sz="440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8F1106-CB83-0742-9501-2CA4F7FB5AC4}" type="datetimeFigureOut">
              <a:rPr lang="tr-TR" smtClean="0"/>
              <a:t>17.04.2025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CD9B768-94CB-124A-ADA3-DE1515F7655E}" type="slidenum">
              <a:rPr lang="tr-TR" smtClean="0"/>
              <a:t>‹#›</a:t>
            </a:fld>
            <a:endParaRPr lang="tr-TR"/>
          </a:p>
        </p:txBody>
      </p:sp>
    </p:spTree>
    <p:extLst>
      <p:ext uri="{BB962C8B-B14F-4D97-AF65-F5344CB8AC3E}">
        <p14:creationId xmlns:p14="http://schemas.microsoft.com/office/powerpoint/2010/main" val="2799101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732498" y="9583264"/>
            <a:ext cx="10709989" cy="22841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757488" y="9583264"/>
            <a:ext cx="10709989" cy="22841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8F1106-CB83-0742-9501-2CA4F7FB5AC4}" type="datetimeFigureOut">
              <a:rPr lang="tr-TR" smtClean="0"/>
              <a:t>17.04.2025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CD9B768-94CB-124A-ADA3-DE1515F7655E}" type="slidenum">
              <a:rPr lang="tr-TR" smtClean="0"/>
              <a:t>‹#›</a:t>
            </a:fld>
            <a:endParaRPr lang="tr-TR"/>
          </a:p>
        </p:txBody>
      </p:sp>
    </p:spTree>
    <p:extLst>
      <p:ext uri="{BB962C8B-B14F-4D97-AF65-F5344CB8AC3E}">
        <p14:creationId xmlns:p14="http://schemas.microsoft.com/office/powerpoint/2010/main" val="3214993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5781" y="1916661"/>
            <a:ext cx="21734978" cy="695828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735783" y="8824938"/>
            <a:ext cx="10660769" cy="4324966"/>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en-US"/>
              <a:t>Click to edit Master text styles</a:t>
            </a:r>
          </a:p>
        </p:txBody>
      </p:sp>
      <p:sp>
        <p:nvSpPr>
          <p:cNvPr id="4" name="Content Placeholder 3"/>
          <p:cNvSpPr>
            <a:spLocks noGrp="1"/>
          </p:cNvSpPr>
          <p:nvPr>
            <p:ph sz="half" idx="2"/>
          </p:nvPr>
        </p:nvSpPr>
        <p:spPr>
          <a:xfrm>
            <a:off x="1735783" y="13149904"/>
            <a:ext cx="10660769" cy="19341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757489" y="8824938"/>
            <a:ext cx="10713272" cy="4324966"/>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en-US"/>
              <a:t>Click to edit Master text styles</a:t>
            </a:r>
          </a:p>
        </p:txBody>
      </p:sp>
      <p:sp>
        <p:nvSpPr>
          <p:cNvPr id="6" name="Content Placeholder 5"/>
          <p:cNvSpPr>
            <a:spLocks noGrp="1"/>
          </p:cNvSpPr>
          <p:nvPr>
            <p:ph sz="quarter" idx="4"/>
          </p:nvPr>
        </p:nvSpPr>
        <p:spPr>
          <a:xfrm>
            <a:off x="12757489" y="13149904"/>
            <a:ext cx="10713272" cy="19341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8F1106-CB83-0742-9501-2CA4F7FB5AC4}" type="datetimeFigureOut">
              <a:rPr lang="tr-TR" smtClean="0"/>
              <a:t>17.04.2025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CD9B768-94CB-124A-ADA3-DE1515F7655E}" type="slidenum">
              <a:rPr lang="tr-TR" smtClean="0"/>
              <a:t>‹#›</a:t>
            </a:fld>
            <a:endParaRPr lang="tr-TR"/>
          </a:p>
        </p:txBody>
      </p:sp>
    </p:spTree>
    <p:extLst>
      <p:ext uri="{BB962C8B-B14F-4D97-AF65-F5344CB8AC3E}">
        <p14:creationId xmlns:p14="http://schemas.microsoft.com/office/powerpoint/2010/main" val="4036541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8F1106-CB83-0742-9501-2CA4F7FB5AC4}" type="datetimeFigureOut">
              <a:rPr lang="tr-TR" smtClean="0"/>
              <a:t>17.04.2025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CD9B768-94CB-124A-ADA3-DE1515F7655E}" type="slidenum">
              <a:rPr lang="tr-TR" smtClean="0"/>
              <a:t>‹#›</a:t>
            </a:fld>
            <a:endParaRPr lang="tr-TR"/>
          </a:p>
        </p:txBody>
      </p:sp>
    </p:spTree>
    <p:extLst>
      <p:ext uri="{BB962C8B-B14F-4D97-AF65-F5344CB8AC3E}">
        <p14:creationId xmlns:p14="http://schemas.microsoft.com/office/powerpoint/2010/main" val="3410025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8F1106-CB83-0742-9501-2CA4F7FB5AC4}" type="datetimeFigureOut">
              <a:rPr lang="tr-TR" smtClean="0"/>
              <a:t>17.04.2025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CD9B768-94CB-124A-ADA3-DE1515F7655E}" type="slidenum">
              <a:rPr lang="tr-TR" smtClean="0"/>
              <a:t>‹#›</a:t>
            </a:fld>
            <a:endParaRPr lang="tr-TR"/>
          </a:p>
        </p:txBody>
      </p:sp>
    </p:spTree>
    <p:extLst>
      <p:ext uri="{BB962C8B-B14F-4D97-AF65-F5344CB8AC3E}">
        <p14:creationId xmlns:p14="http://schemas.microsoft.com/office/powerpoint/2010/main" val="1052776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5780" y="2399982"/>
            <a:ext cx="8127648" cy="8399939"/>
          </a:xfrm>
        </p:spPr>
        <p:txBody>
          <a:bodyPr anchor="b"/>
          <a:lstStyle>
            <a:lvl1pPr>
              <a:defRPr sz="8819"/>
            </a:lvl1pPr>
          </a:lstStyle>
          <a:p>
            <a:r>
              <a:rPr lang="en-US"/>
              <a:t>Click to edit Master title style</a:t>
            </a:r>
            <a:endParaRPr lang="en-US" dirty="0"/>
          </a:p>
        </p:txBody>
      </p:sp>
      <p:sp>
        <p:nvSpPr>
          <p:cNvPr id="3" name="Content Placeholder 2"/>
          <p:cNvSpPr>
            <a:spLocks noGrp="1"/>
          </p:cNvSpPr>
          <p:nvPr>
            <p:ph idx="1"/>
          </p:nvPr>
        </p:nvSpPr>
        <p:spPr>
          <a:xfrm>
            <a:off x="10713272" y="5183304"/>
            <a:ext cx="12757487" cy="25583147"/>
          </a:xfrm>
        </p:spPr>
        <p:txBody>
          <a:bodyPr/>
          <a:lstStyle>
            <a:lvl1pPr>
              <a:defRPr sz="8819"/>
            </a:lvl1pPr>
            <a:lvl2pPr>
              <a:defRPr sz="7717"/>
            </a:lvl2pPr>
            <a:lvl3pPr>
              <a:defRPr sz="6614"/>
            </a:lvl3pPr>
            <a:lvl4pPr>
              <a:defRPr sz="5512"/>
            </a:lvl4pPr>
            <a:lvl5pPr>
              <a:defRPr sz="5512"/>
            </a:lvl5pPr>
            <a:lvl6pPr>
              <a:defRPr sz="5512"/>
            </a:lvl6pPr>
            <a:lvl7pPr>
              <a:defRPr sz="5512"/>
            </a:lvl7pPr>
            <a:lvl8pPr>
              <a:defRPr sz="5512"/>
            </a:lvl8pPr>
            <a:lvl9pPr>
              <a:defRPr sz="55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35780" y="10799922"/>
            <a:ext cx="8127648" cy="20008190"/>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en-US"/>
              <a:t>Click to edit Master text styles</a:t>
            </a:r>
          </a:p>
        </p:txBody>
      </p:sp>
      <p:sp>
        <p:nvSpPr>
          <p:cNvPr id="5" name="Date Placeholder 4"/>
          <p:cNvSpPr>
            <a:spLocks noGrp="1"/>
          </p:cNvSpPr>
          <p:nvPr>
            <p:ph type="dt" sz="half" idx="10"/>
          </p:nvPr>
        </p:nvSpPr>
        <p:spPr/>
        <p:txBody>
          <a:bodyPr/>
          <a:lstStyle/>
          <a:p>
            <a:fld id="{888F1106-CB83-0742-9501-2CA4F7FB5AC4}" type="datetimeFigureOut">
              <a:rPr lang="tr-TR" smtClean="0"/>
              <a:t>17.04.2025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CD9B768-94CB-124A-ADA3-DE1515F7655E}" type="slidenum">
              <a:rPr lang="tr-TR" smtClean="0"/>
              <a:t>‹#›</a:t>
            </a:fld>
            <a:endParaRPr lang="tr-TR"/>
          </a:p>
        </p:txBody>
      </p:sp>
    </p:spTree>
    <p:extLst>
      <p:ext uri="{BB962C8B-B14F-4D97-AF65-F5344CB8AC3E}">
        <p14:creationId xmlns:p14="http://schemas.microsoft.com/office/powerpoint/2010/main" val="3855341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5780" y="2399982"/>
            <a:ext cx="8127648" cy="8399939"/>
          </a:xfrm>
        </p:spPr>
        <p:txBody>
          <a:bodyPr anchor="b"/>
          <a:lstStyle>
            <a:lvl1pPr>
              <a:defRPr sz="8819"/>
            </a:lvl1pPr>
          </a:lstStyle>
          <a:p>
            <a:r>
              <a:rPr lang="en-US"/>
              <a:t>Click to edit Master title style</a:t>
            </a:r>
            <a:endParaRPr lang="en-US" dirty="0"/>
          </a:p>
        </p:txBody>
      </p:sp>
      <p:sp>
        <p:nvSpPr>
          <p:cNvPr id="3" name="Picture Placeholder 2"/>
          <p:cNvSpPr>
            <a:spLocks noGrp="1" noChangeAspect="1"/>
          </p:cNvSpPr>
          <p:nvPr>
            <p:ph type="pic" idx="1"/>
          </p:nvPr>
        </p:nvSpPr>
        <p:spPr>
          <a:xfrm>
            <a:off x="10713272" y="5183304"/>
            <a:ext cx="12757487" cy="25583147"/>
          </a:xfrm>
        </p:spPr>
        <p:txBody>
          <a:bodyPr anchor="t"/>
          <a:lstStyle>
            <a:lvl1pPr marL="0" indent="0">
              <a:buNone/>
              <a:defRPr sz="8819"/>
            </a:lvl1pPr>
            <a:lvl2pPr marL="1259997" indent="0">
              <a:buNone/>
              <a:defRPr sz="7717"/>
            </a:lvl2pPr>
            <a:lvl3pPr marL="2519995" indent="0">
              <a:buNone/>
              <a:defRPr sz="6614"/>
            </a:lvl3pPr>
            <a:lvl4pPr marL="3779992" indent="0">
              <a:buNone/>
              <a:defRPr sz="5512"/>
            </a:lvl4pPr>
            <a:lvl5pPr marL="5039990" indent="0">
              <a:buNone/>
              <a:defRPr sz="5512"/>
            </a:lvl5pPr>
            <a:lvl6pPr marL="6299987" indent="0">
              <a:buNone/>
              <a:defRPr sz="5512"/>
            </a:lvl6pPr>
            <a:lvl7pPr marL="7559985" indent="0">
              <a:buNone/>
              <a:defRPr sz="5512"/>
            </a:lvl7pPr>
            <a:lvl8pPr marL="8819982" indent="0">
              <a:buNone/>
              <a:defRPr sz="5512"/>
            </a:lvl8pPr>
            <a:lvl9pPr marL="10079980" indent="0">
              <a:buNone/>
              <a:defRPr sz="5512"/>
            </a:lvl9pPr>
          </a:lstStyle>
          <a:p>
            <a:r>
              <a:rPr lang="en-US"/>
              <a:t>Click icon to add picture</a:t>
            </a:r>
            <a:endParaRPr lang="en-US" dirty="0"/>
          </a:p>
        </p:txBody>
      </p:sp>
      <p:sp>
        <p:nvSpPr>
          <p:cNvPr id="4" name="Text Placeholder 3"/>
          <p:cNvSpPr>
            <a:spLocks noGrp="1"/>
          </p:cNvSpPr>
          <p:nvPr>
            <p:ph type="body" sz="half" idx="2"/>
          </p:nvPr>
        </p:nvSpPr>
        <p:spPr>
          <a:xfrm>
            <a:off x="1735780" y="10799922"/>
            <a:ext cx="8127648" cy="20008190"/>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en-US"/>
              <a:t>Click to edit Master text styles</a:t>
            </a:r>
          </a:p>
        </p:txBody>
      </p:sp>
      <p:sp>
        <p:nvSpPr>
          <p:cNvPr id="5" name="Date Placeholder 4"/>
          <p:cNvSpPr>
            <a:spLocks noGrp="1"/>
          </p:cNvSpPr>
          <p:nvPr>
            <p:ph type="dt" sz="half" idx="10"/>
          </p:nvPr>
        </p:nvSpPr>
        <p:spPr/>
        <p:txBody>
          <a:bodyPr/>
          <a:lstStyle/>
          <a:p>
            <a:fld id="{888F1106-CB83-0742-9501-2CA4F7FB5AC4}" type="datetimeFigureOut">
              <a:rPr lang="tr-TR" smtClean="0"/>
              <a:t>17.04.2025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CD9B768-94CB-124A-ADA3-DE1515F7655E}" type="slidenum">
              <a:rPr lang="tr-TR" smtClean="0"/>
              <a:t>‹#›</a:t>
            </a:fld>
            <a:endParaRPr lang="tr-TR"/>
          </a:p>
        </p:txBody>
      </p:sp>
    </p:spTree>
    <p:extLst>
      <p:ext uri="{BB962C8B-B14F-4D97-AF65-F5344CB8AC3E}">
        <p14:creationId xmlns:p14="http://schemas.microsoft.com/office/powerpoint/2010/main" val="2730627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32499" y="1916661"/>
            <a:ext cx="21734978" cy="69582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732499" y="9583264"/>
            <a:ext cx="21734978" cy="228415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732498" y="33366432"/>
            <a:ext cx="5669994" cy="1916653"/>
          </a:xfrm>
          <a:prstGeom prst="rect">
            <a:avLst/>
          </a:prstGeom>
        </p:spPr>
        <p:txBody>
          <a:bodyPr vert="horz" lIns="91440" tIns="45720" rIns="91440" bIns="45720" rtlCol="0" anchor="ctr"/>
          <a:lstStyle>
            <a:lvl1pPr algn="l">
              <a:defRPr sz="3307">
                <a:solidFill>
                  <a:schemeClr val="tx1">
                    <a:tint val="75000"/>
                  </a:schemeClr>
                </a:solidFill>
              </a:defRPr>
            </a:lvl1pPr>
          </a:lstStyle>
          <a:p>
            <a:fld id="{888F1106-CB83-0742-9501-2CA4F7FB5AC4}" type="datetimeFigureOut">
              <a:rPr lang="tr-TR" smtClean="0"/>
              <a:t>17.04.2025</a:t>
            </a:fld>
            <a:endParaRPr lang="tr-TR"/>
          </a:p>
        </p:txBody>
      </p:sp>
      <p:sp>
        <p:nvSpPr>
          <p:cNvPr id="5" name="Footer Placeholder 4"/>
          <p:cNvSpPr>
            <a:spLocks noGrp="1"/>
          </p:cNvSpPr>
          <p:nvPr>
            <p:ph type="ftr" sz="quarter" idx="3"/>
          </p:nvPr>
        </p:nvSpPr>
        <p:spPr>
          <a:xfrm>
            <a:off x="8347492" y="33366432"/>
            <a:ext cx="8504992" cy="1916653"/>
          </a:xfrm>
          <a:prstGeom prst="rect">
            <a:avLst/>
          </a:prstGeom>
        </p:spPr>
        <p:txBody>
          <a:bodyPr vert="horz" lIns="91440" tIns="45720" rIns="91440" bIns="45720" rtlCol="0" anchor="ctr"/>
          <a:lstStyle>
            <a:lvl1pPr algn="ctr">
              <a:defRPr sz="3307">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7797483" y="33366432"/>
            <a:ext cx="5669994" cy="1916653"/>
          </a:xfrm>
          <a:prstGeom prst="rect">
            <a:avLst/>
          </a:prstGeom>
        </p:spPr>
        <p:txBody>
          <a:bodyPr vert="horz" lIns="91440" tIns="45720" rIns="91440" bIns="45720" rtlCol="0" anchor="ctr"/>
          <a:lstStyle>
            <a:lvl1pPr algn="r">
              <a:defRPr sz="3307">
                <a:solidFill>
                  <a:schemeClr val="tx1">
                    <a:tint val="75000"/>
                  </a:schemeClr>
                </a:solidFill>
              </a:defRPr>
            </a:lvl1pPr>
          </a:lstStyle>
          <a:p>
            <a:fld id="{3CD9B768-94CB-124A-ADA3-DE1515F7655E}" type="slidenum">
              <a:rPr lang="tr-TR" smtClean="0"/>
              <a:t>‹#›</a:t>
            </a:fld>
            <a:endParaRPr lang="tr-TR"/>
          </a:p>
        </p:txBody>
      </p:sp>
    </p:spTree>
    <p:extLst>
      <p:ext uri="{BB962C8B-B14F-4D97-AF65-F5344CB8AC3E}">
        <p14:creationId xmlns:p14="http://schemas.microsoft.com/office/powerpoint/2010/main" val="597997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519995" rtl="0" eaLnBrk="1" latinLnBrk="0" hangingPunct="1">
        <a:lnSpc>
          <a:spcPct val="90000"/>
        </a:lnSpc>
        <a:spcBef>
          <a:spcPct val="0"/>
        </a:spcBef>
        <a:buNone/>
        <a:defRPr sz="12126" kern="1200">
          <a:solidFill>
            <a:schemeClr val="tx1"/>
          </a:solidFill>
          <a:latin typeface="+mj-lt"/>
          <a:ea typeface="+mj-ea"/>
          <a:cs typeface="+mj-cs"/>
        </a:defRPr>
      </a:lvl1pPr>
    </p:titleStyle>
    <p:bodyStyle>
      <a:lvl1pPr marL="629999" indent="-629999" algn="l" defTabSz="2519995" rtl="0" eaLnBrk="1" latinLnBrk="0" hangingPunct="1">
        <a:lnSpc>
          <a:spcPct val="90000"/>
        </a:lnSpc>
        <a:spcBef>
          <a:spcPts val="2756"/>
        </a:spcBef>
        <a:buFont typeface="Arial" panose="020B0604020202020204" pitchFamily="34" charset="0"/>
        <a:buChar char="•"/>
        <a:defRPr sz="7717" kern="1200">
          <a:solidFill>
            <a:schemeClr val="tx1"/>
          </a:solidFill>
          <a:latin typeface="+mn-lt"/>
          <a:ea typeface="+mn-ea"/>
          <a:cs typeface="+mn-cs"/>
        </a:defRPr>
      </a:lvl1pPr>
      <a:lvl2pPr marL="1889996" indent="-629999" algn="l" defTabSz="2519995" rtl="0" eaLnBrk="1" latinLnBrk="0" hangingPunct="1">
        <a:lnSpc>
          <a:spcPct val="90000"/>
        </a:lnSpc>
        <a:spcBef>
          <a:spcPts val="1378"/>
        </a:spcBef>
        <a:buFont typeface="Arial" panose="020B0604020202020204" pitchFamily="34" charset="0"/>
        <a:buChar char="•"/>
        <a:defRPr sz="6614" kern="1200">
          <a:solidFill>
            <a:schemeClr val="tx1"/>
          </a:solidFill>
          <a:latin typeface="+mn-lt"/>
          <a:ea typeface="+mn-ea"/>
          <a:cs typeface="+mn-cs"/>
        </a:defRPr>
      </a:lvl2pPr>
      <a:lvl3pPr marL="3149994" indent="-629999" algn="l" defTabSz="2519995" rtl="0" eaLnBrk="1" latinLnBrk="0" hangingPunct="1">
        <a:lnSpc>
          <a:spcPct val="90000"/>
        </a:lnSpc>
        <a:spcBef>
          <a:spcPts val="1378"/>
        </a:spcBef>
        <a:buFont typeface="Arial" panose="020B0604020202020204" pitchFamily="34" charset="0"/>
        <a:buChar char="•"/>
        <a:defRPr sz="5512" kern="1200">
          <a:solidFill>
            <a:schemeClr val="tx1"/>
          </a:solidFill>
          <a:latin typeface="+mn-lt"/>
          <a:ea typeface="+mn-ea"/>
          <a:cs typeface="+mn-cs"/>
        </a:defRPr>
      </a:lvl3pPr>
      <a:lvl4pPr marL="440999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4pPr>
      <a:lvl5pPr marL="566998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5pPr>
      <a:lvl6pPr marL="6929986"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6pPr>
      <a:lvl7pPr marL="8189984"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7pPr>
      <a:lvl8pPr marL="944998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8pPr>
      <a:lvl9pPr marL="1070997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9pPr>
    </p:bodyStyle>
    <p:otherStyle>
      <a:defPPr>
        <a:defRPr lang="en-US"/>
      </a:defPPr>
      <a:lvl1pPr marL="0" algn="l" defTabSz="2519995" rtl="0" eaLnBrk="1" latinLnBrk="0" hangingPunct="1">
        <a:defRPr sz="4961" kern="1200">
          <a:solidFill>
            <a:schemeClr val="tx1"/>
          </a:solidFill>
          <a:latin typeface="+mn-lt"/>
          <a:ea typeface="+mn-ea"/>
          <a:cs typeface="+mn-cs"/>
        </a:defRPr>
      </a:lvl1pPr>
      <a:lvl2pPr marL="1259997" algn="l" defTabSz="2519995" rtl="0" eaLnBrk="1" latinLnBrk="0" hangingPunct="1">
        <a:defRPr sz="4961" kern="1200">
          <a:solidFill>
            <a:schemeClr val="tx1"/>
          </a:solidFill>
          <a:latin typeface="+mn-lt"/>
          <a:ea typeface="+mn-ea"/>
          <a:cs typeface="+mn-cs"/>
        </a:defRPr>
      </a:lvl2pPr>
      <a:lvl3pPr marL="2519995" algn="l" defTabSz="2519995" rtl="0" eaLnBrk="1" latinLnBrk="0" hangingPunct="1">
        <a:defRPr sz="4961" kern="1200">
          <a:solidFill>
            <a:schemeClr val="tx1"/>
          </a:solidFill>
          <a:latin typeface="+mn-lt"/>
          <a:ea typeface="+mn-ea"/>
          <a:cs typeface="+mn-cs"/>
        </a:defRPr>
      </a:lvl3pPr>
      <a:lvl4pPr marL="3779992" algn="l" defTabSz="2519995" rtl="0" eaLnBrk="1" latinLnBrk="0" hangingPunct="1">
        <a:defRPr sz="4961" kern="1200">
          <a:solidFill>
            <a:schemeClr val="tx1"/>
          </a:solidFill>
          <a:latin typeface="+mn-lt"/>
          <a:ea typeface="+mn-ea"/>
          <a:cs typeface="+mn-cs"/>
        </a:defRPr>
      </a:lvl4pPr>
      <a:lvl5pPr marL="5039990" algn="l" defTabSz="2519995" rtl="0" eaLnBrk="1" latinLnBrk="0" hangingPunct="1">
        <a:defRPr sz="4961" kern="1200">
          <a:solidFill>
            <a:schemeClr val="tx1"/>
          </a:solidFill>
          <a:latin typeface="+mn-lt"/>
          <a:ea typeface="+mn-ea"/>
          <a:cs typeface="+mn-cs"/>
        </a:defRPr>
      </a:lvl5pPr>
      <a:lvl6pPr marL="6299987" algn="l" defTabSz="2519995" rtl="0" eaLnBrk="1" latinLnBrk="0" hangingPunct="1">
        <a:defRPr sz="4961" kern="1200">
          <a:solidFill>
            <a:schemeClr val="tx1"/>
          </a:solidFill>
          <a:latin typeface="+mn-lt"/>
          <a:ea typeface="+mn-ea"/>
          <a:cs typeface="+mn-cs"/>
        </a:defRPr>
      </a:lvl6pPr>
      <a:lvl7pPr marL="7559985" algn="l" defTabSz="2519995" rtl="0" eaLnBrk="1" latinLnBrk="0" hangingPunct="1">
        <a:defRPr sz="4961" kern="1200">
          <a:solidFill>
            <a:schemeClr val="tx1"/>
          </a:solidFill>
          <a:latin typeface="+mn-lt"/>
          <a:ea typeface="+mn-ea"/>
          <a:cs typeface="+mn-cs"/>
        </a:defRPr>
      </a:lvl7pPr>
      <a:lvl8pPr marL="8819982" algn="l" defTabSz="2519995" rtl="0" eaLnBrk="1" latinLnBrk="0" hangingPunct="1">
        <a:defRPr sz="4961" kern="1200">
          <a:solidFill>
            <a:schemeClr val="tx1"/>
          </a:solidFill>
          <a:latin typeface="+mn-lt"/>
          <a:ea typeface="+mn-ea"/>
          <a:cs typeface="+mn-cs"/>
        </a:defRPr>
      </a:lvl8pPr>
      <a:lvl9pPr marL="10079980" algn="l" defTabSz="2519995" rtl="0" eaLnBrk="1" latinLnBrk="0" hangingPunct="1">
        <a:defRPr sz="49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İçerik Yer Tutucusu 9">
            <a:extLst>
              <a:ext uri="{FF2B5EF4-FFF2-40B4-BE49-F238E27FC236}">
                <a16:creationId xmlns:a16="http://schemas.microsoft.com/office/drawing/2014/main" id="{9DFF2DB3-8DEB-FD4F-A565-A38624707B62}"/>
              </a:ext>
            </a:extLst>
          </p:cNvPr>
          <p:cNvSpPr>
            <a:spLocks noGrp="1"/>
          </p:cNvSpPr>
          <p:nvPr>
            <p:ph idx="1"/>
          </p:nvPr>
        </p:nvSpPr>
        <p:spPr>
          <a:xfrm>
            <a:off x="9405256" y="7791450"/>
            <a:ext cx="15043343" cy="23617464"/>
          </a:xfrm>
        </p:spPr>
        <p:style>
          <a:lnRef idx="2">
            <a:schemeClr val="accent3"/>
          </a:lnRef>
          <a:fillRef idx="1">
            <a:schemeClr val="lt1"/>
          </a:fillRef>
          <a:effectRef idx="0">
            <a:schemeClr val="accent3"/>
          </a:effectRef>
          <a:fontRef idx="minor">
            <a:schemeClr val="dk1"/>
          </a:fontRef>
        </p:style>
        <p:txBody>
          <a:bodyPr numCol="2">
            <a:normAutofit lnSpcReduction="10000"/>
          </a:bodyPr>
          <a:lstStyle/>
          <a:p>
            <a:pPr marL="0" indent="0">
              <a:buNone/>
            </a:pPr>
            <a:r>
              <a:rPr lang="tr-TR" sz="2480" dirty="0"/>
              <a:t>Absract </a:t>
            </a:r>
            <a:r>
              <a:rPr lang="tr-TR" sz="2480"/>
              <a:t>and Tabels:</a:t>
            </a:r>
            <a:endParaRPr lang="tr-TR" sz="2480" dirty="0"/>
          </a:p>
          <a:p>
            <a:pPr marL="0" indent="0">
              <a:buNone/>
            </a:pPr>
            <a:r>
              <a:rPr lang="tr-TR" sz="2480" dirty="0" err="1"/>
              <a:t>Lorem</a:t>
            </a:r>
            <a:r>
              <a:rPr lang="tr-TR" sz="2480" dirty="0"/>
              <a:t> </a:t>
            </a:r>
            <a:r>
              <a:rPr lang="tr-TR" sz="2480" dirty="0" err="1"/>
              <a:t>ipsum</a:t>
            </a:r>
            <a:r>
              <a:rPr lang="tr-TR" sz="2480" dirty="0"/>
              <a:t> </a:t>
            </a:r>
            <a:r>
              <a:rPr lang="tr-TR" sz="2480" dirty="0" err="1"/>
              <a:t>dolor</a:t>
            </a:r>
            <a:r>
              <a:rPr lang="tr-TR" sz="2480" dirty="0"/>
              <a:t> sit </a:t>
            </a:r>
            <a:r>
              <a:rPr lang="tr-TR" sz="2480" dirty="0" err="1"/>
              <a:t>amet</a:t>
            </a:r>
            <a:r>
              <a:rPr lang="tr-TR" sz="2480" dirty="0"/>
              <a:t>, </a:t>
            </a:r>
            <a:r>
              <a:rPr lang="tr-TR" sz="2480" dirty="0" err="1"/>
              <a:t>consectetur</a:t>
            </a:r>
            <a:r>
              <a:rPr lang="tr-TR" sz="2480" dirty="0"/>
              <a:t> </a:t>
            </a:r>
            <a:r>
              <a:rPr lang="tr-TR" sz="2480" dirty="0" err="1"/>
              <a:t>adipiscing</a:t>
            </a:r>
            <a:r>
              <a:rPr lang="tr-TR" sz="2480" dirty="0"/>
              <a:t> elit, </a:t>
            </a:r>
            <a:r>
              <a:rPr lang="tr-TR" sz="2480" dirty="0" err="1"/>
              <a:t>sed</a:t>
            </a:r>
            <a:r>
              <a:rPr lang="tr-TR" sz="2480" dirty="0"/>
              <a:t> do </a:t>
            </a:r>
            <a:r>
              <a:rPr lang="tr-TR" sz="2480" dirty="0" err="1"/>
              <a:t>eiusmod</a:t>
            </a:r>
            <a:r>
              <a:rPr lang="tr-TR" sz="2480" dirty="0"/>
              <a:t> </a:t>
            </a:r>
            <a:r>
              <a:rPr lang="tr-TR" sz="2480" dirty="0" err="1"/>
              <a:t>tempor</a:t>
            </a:r>
            <a:r>
              <a:rPr lang="tr-TR" sz="2480" dirty="0"/>
              <a:t> </a:t>
            </a:r>
            <a:r>
              <a:rPr lang="tr-TR" sz="2480" dirty="0" err="1"/>
              <a:t>incididunt</a:t>
            </a:r>
            <a:r>
              <a:rPr lang="tr-TR" sz="2480" dirty="0"/>
              <a:t> ut </a:t>
            </a:r>
            <a:r>
              <a:rPr lang="tr-TR" sz="2480" dirty="0" err="1"/>
              <a:t>labore</a:t>
            </a:r>
            <a:r>
              <a:rPr lang="tr-TR" sz="2480" dirty="0"/>
              <a:t> et </a:t>
            </a:r>
            <a:r>
              <a:rPr lang="tr-TR" sz="2480" dirty="0" err="1"/>
              <a:t>dolore</a:t>
            </a:r>
            <a:r>
              <a:rPr lang="tr-TR" sz="2480" dirty="0"/>
              <a:t> </a:t>
            </a:r>
            <a:r>
              <a:rPr lang="tr-TR" sz="2480" dirty="0" err="1"/>
              <a:t>magna</a:t>
            </a:r>
            <a:r>
              <a:rPr lang="tr-TR" sz="2480" dirty="0"/>
              <a:t> </a:t>
            </a:r>
            <a:r>
              <a:rPr lang="tr-TR" sz="2480" dirty="0" err="1"/>
              <a:t>aliqua</a:t>
            </a:r>
            <a:r>
              <a:rPr lang="tr-TR" sz="2480" dirty="0"/>
              <a:t>. Ut enim ad minim </a:t>
            </a:r>
            <a:r>
              <a:rPr lang="tr-TR" sz="2480" dirty="0" err="1"/>
              <a:t>veniam</a:t>
            </a:r>
            <a:r>
              <a:rPr lang="tr-TR" sz="2480" dirty="0"/>
              <a:t>, </a:t>
            </a:r>
            <a:r>
              <a:rPr lang="tr-TR" sz="2480" dirty="0" err="1"/>
              <a:t>quis</a:t>
            </a:r>
            <a:r>
              <a:rPr lang="tr-TR" sz="2480" dirty="0"/>
              <a:t> </a:t>
            </a:r>
            <a:r>
              <a:rPr lang="tr-TR" sz="2480" dirty="0" err="1"/>
              <a:t>nostrud</a:t>
            </a:r>
            <a:r>
              <a:rPr lang="tr-TR" sz="2480" dirty="0"/>
              <a:t> </a:t>
            </a:r>
            <a:r>
              <a:rPr lang="tr-TR" sz="2480" dirty="0" err="1"/>
              <a:t>exercitation</a:t>
            </a:r>
            <a:r>
              <a:rPr lang="tr-TR" sz="2480" dirty="0"/>
              <a:t> </a:t>
            </a:r>
            <a:r>
              <a:rPr lang="tr-TR" sz="2480" dirty="0" err="1"/>
              <a:t>ullamco</a:t>
            </a:r>
            <a:r>
              <a:rPr lang="tr-TR" sz="2480" dirty="0"/>
              <a:t> </a:t>
            </a:r>
            <a:r>
              <a:rPr lang="tr-TR" sz="2480" dirty="0" err="1"/>
              <a:t>laboris</a:t>
            </a:r>
            <a:r>
              <a:rPr lang="tr-TR" sz="2480" dirty="0"/>
              <a:t> </a:t>
            </a:r>
            <a:r>
              <a:rPr lang="tr-TR" sz="2480" dirty="0" err="1"/>
              <a:t>nisi</a:t>
            </a:r>
            <a:r>
              <a:rPr lang="tr-TR" sz="2480" dirty="0"/>
              <a:t> ut </a:t>
            </a:r>
            <a:r>
              <a:rPr lang="tr-TR" sz="2480" dirty="0" err="1"/>
              <a:t>aliquip</a:t>
            </a:r>
            <a:r>
              <a:rPr lang="tr-TR" sz="2480" dirty="0"/>
              <a:t> </a:t>
            </a:r>
            <a:r>
              <a:rPr lang="tr-TR" sz="2480" dirty="0" err="1"/>
              <a:t>ex</a:t>
            </a:r>
            <a:r>
              <a:rPr lang="tr-TR" sz="2480" dirty="0"/>
              <a:t> </a:t>
            </a:r>
            <a:r>
              <a:rPr lang="tr-TR" sz="2480" dirty="0" err="1"/>
              <a:t>ea</a:t>
            </a:r>
            <a:r>
              <a:rPr lang="tr-TR" sz="2480" dirty="0"/>
              <a:t> </a:t>
            </a:r>
            <a:r>
              <a:rPr lang="tr-TR" sz="2480" dirty="0" err="1"/>
              <a:t>commodo</a:t>
            </a:r>
            <a:r>
              <a:rPr lang="tr-TR" sz="2480" dirty="0"/>
              <a:t> </a:t>
            </a:r>
            <a:r>
              <a:rPr lang="tr-TR" sz="2480" dirty="0" err="1"/>
              <a:t>consequat</a:t>
            </a:r>
            <a:r>
              <a:rPr lang="tr-TR" sz="2480" dirty="0"/>
              <a:t>. </a:t>
            </a:r>
            <a:r>
              <a:rPr lang="tr-TR" sz="2480" dirty="0" err="1"/>
              <a:t>Duis</a:t>
            </a:r>
            <a:r>
              <a:rPr lang="tr-TR" sz="2480" dirty="0"/>
              <a:t> </a:t>
            </a:r>
            <a:r>
              <a:rPr lang="tr-TR" sz="2480" dirty="0" err="1"/>
              <a:t>aute</a:t>
            </a:r>
            <a:r>
              <a:rPr lang="tr-TR" sz="2480" dirty="0"/>
              <a:t> </a:t>
            </a:r>
            <a:r>
              <a:rPr lang="tr-TR" sz="2480" dirty="0" err="1"/>
              <a:t>irure</a:t>
            </a:r>
            <a:r>
              <a:rPr lang="tr-TR" sz="2480" dirty="0"/>
              <a:t> </a:t>
            </a:r>
            <a:r>
              <a:rPr lang="tr-TR" sz="2480" dirty="0" err="1"/>
              <a:t>dolor</a:t>
            </a:r>
            <a:r>
              <a:rPr lang="tr-TR" sz="2480" dirty="0"/>
              <a:t> in </a:t>
            </a:r>
            <a:r>
              <a:rPr lang="tr-TR" sz="2480" dirty="0" err="1"/>
              <a:t>reprehenderit</a:t>
            </a:r>
            <a:r>
              <a:rPr lang="tr-TR" sz="2480" dirty="0"/>
              <a:t> in </a:t>
            </a:r>
            <a:r>
              <a:rPr lang="tr-TR" sz="2480" dirty="0" err="1"/>
              <a:t>voluptate</a:t>
            </a:r>
            <a:r>
              <a:rPr lang="tr-TR" sz="2480" dirty="0"/>
              <a:t> </a:t>
            </a:r>
            <a:r>
              <a:rPr lang="tr-TR" sz="2480" dirty="0" err="1"/>
              <a:t>velit</a:t>
            </a:r>
            <a:r>
              <a:rPr lang="tr-TR" sz="2480" dirty="0"/>
              <a:t> esse </a:t>
            </a:r>
            <a:r>
              <a:rPr lang="tr-TR" sz="2480" dirty="0" err="1"/>
              <a:t>cillum</a:t>
            </a:r>
            <a:r>
              <a:rPr lang="tr-TR" sz="2480" dirty="0"/>
              <a:t> </a:t>
            </a:r>
            <a:r>
              <a:rPr lang="tr-TR" sz="2480" dirty="0" err="1"/>
              <a:t>dolore</a:t>
            </a:r>
            <a:r>
              <a:rPr lang="tr-TR" sz="2480" dirty="0"/>
              <a:t> </a:t>
            </a:r>
            <a:r>
              <a:rPr lang="tr-TR" sz="2480" dirty="0" err="1"/>
              <a:t>eu</a:t>
            </a:r>
            <a:r>
              <a:rPr lang="tr-TR" sz="2480" dirty="0"/>
              <a:t> </a:t>
            </a:r>
            <a:r>
              <a:rPr lang="tr-TR" sz="2480" dirty="0" err="1"/>
              <a:t>fugiat</a:t>
            </a:r>
            <a:r>
              <a:rPr lang="tr-TR" sz="2480" dirty="0"/>
              <a:t> </a:t>
            </a:r>
            <a:r>
              <a:rPr lang="tr-TR" sz="2480" dirty="0" err="1"/>
              <a:t>nulla</a:t>
            </a:r>
            <a:r>
              <a:rPr lang="tr-TR" sz="2480" dirty="0"/>
              <a:t> </a:t>
            </a:r>
            <a:r>
              <a:rPr lang="tr-TR" sz="2480" dirty="0" err="1"/>
              <a:t>pariatur</a:t>
            </a:r>
            <a:r>
              <a:rPr lang="tr-TR" sz="2480" dirty="0"/>
              <a:t>. </a:t>
            </a:r>
            <a:r>
              <a:rPr lang="tr-TR" sz="2480" dirty="0" err="1"/>
              <a:t>Excepteur</a:t>
            </a:r>
            <a:r>
              <a:rPr lang="tr-TR" sz="2480" dirty="0"/>
              <a:t> </a:t>
            </a:r>
            <a:r>
              <a:rPr lang="tr-TR" sz="2480" dirty="0" err="1"/>
              <a:t>sint</a:t>
            </a:r>
            <a:r>
              <a:rPr lang="tr-TR" sz="2480" dirty="0"/>
              <a:t> </a:t>
            </a:r>
            <a:r>
              <a:rPr lang="tr-TR" sz="2480" dirty="0" err="1"/>
              <a:t>occaecat</a:t>
            </a:r>
            <a:r>
              <a:rPr lang="tr-TR" sz="2480" dirty="0"/>
              <a:t> </a:t>
            </a:r>
            <a:r>
              <a:rPr lang="tr-TR" sz="2480" dirty="0" err="1"/>
              <a:t>cupidatat</a:t>
            </a:r>
            <a:r>
              <a:rPr lang="tr-TR" sz="2480" dirty="0"/>
              <a:t> </a:t>
            </a:r>
            <a:r>
              <a:rPr lang="tr-TR" sz="2480" dirty="0" err="1"/>
              <a:t>non</a:t>
            </a:r>
            <a:r>
              <a:rPr lang="tr-TR" sz="2480" dirty="0"/>
              <a:t> </a:t>
            </a:r>
            <a:r>
              <a:rPr lang="tr-TR" sz="2480" dirty="0" err="1"/>
              <a:t>proident</a:t>
            </a:r>
            <a:r>
              <a:rPr lang="tr-TR" sz="2480" dirty="0"/>
              <a:t>, </a:t>
            </a:r>
            <a:r>
              <a:rPr lang="tr-TR" sz="2480" dirty="0" err="1"/>
              <a:t>sunt</a:t>
            </a:r>
            <a:r>
              <a:rPr lang="tr-TR" sz="2480" dirty="0"/>
              <a:t> in </a:t>
            </a:r>
            <a:r>
              <a:rPr lang="tr-TR" sz="2480" dirty="0" err="1"/>
              <a:t>culpa</a:t>
            </a:r>
            <a:r>
              <a:rPr lang="tr-TR" sz="2480" dirty="0"/>
              <a:t> </a:t>
            </a:r>
            <a:r>
              <a:rPr lang="tr-TR" sz="2480" dirty="0" err="1"/>
              <a:t>qui</a:t>
            </a:r>
            <a:r>
              <a:rPr lang="tr-TR" sz="2480" dirty="0"/>
              <a:t> </a:t>
            </a:r>
            <a:r>
              <a:rPr lang="tr-TR" sz="2480" dirty="0" err="1"/>
              <a:t>officia</a:t>
            </a:r>
            <a:r>
              <a:rPr lang="tr-TR" sz="2480" dirty="0"/>
              <a:t> </a:t>
            </a:r>
            <a:r>
              <a:rPr lang="tr-TR" sz="2480" dirty="0" err="1"/>
              <a:t>deserunt</a:t>
            </a:r>
            <a:r>
              <a:rPr lang="tr-TR" sz="2480" dirty="0"/>
              <a:t> </a:t>
            </a:r>
            <a:r>
              <a:rPr lang="tr-TR" sz="2480" dirty="0" err="1"/>
              <a:t>mollit</a:t>
            </a:r>
            <a:r>
              <a:rPr lang="tr-TR" sz="2480" dirty="0"/>
              <a:t> anim </a:t>
            </a:r>
            <a:r>
              <a:rPr lang="tr-TR" sz="2480" dirty="0" err="1"/>
              <a:t>id</a:t>
            </a:r>
            <a:r>
              <a:rPr lang="tr-TR" sz="2480" dirty="0"/>
              <a:t> </a:t>
            </a:r>
            <a:r>
              <a:rPr lang="tr-TR" sz="2480" dirty="0" err="1"/>
              <a:t>est</a:t>
            </a:r>
            <a:r>
              <a:rPr lang="tr-TR" sz="2480" dirty="0"/>
              <a:t> </a:t>
            </a:r>
            <a:r>
              <a:rPr lang="tr-TR" sz="2480" dirty="0" err="1"/>
              <a:t>laborum</a:t>
            </a:r>
            <a:r>
              <a:rPr lang="tr-TR" sz="2480" dirty="0"/>
              <a:t>.</a:t>
            </a:r>
          </a:p>
          <a:p>
            <a:pPr marL="0" indent="0">
              <a:buNone/>
            </a:pPr>
            <a:r>
              <a:rPr lang="tr-TR" sz="2480" dirty="0" err="1"/>
              <a:t>Lorem</a:t>
            </a:r>
            <a:r>
              <a:rPr lang="tr-TR" sz="2480" dirty="0"/>
              <a:t> </a:t>
            </a:r>
            <a:r>
              <a:rPr lang="tr-TR" sz="2480" dirty="0" err="1"/>
              <a:t>ipsum</a:t>
            </a:r>
            <a:r>
              <a:rPr lang="tr-TR" sz="2480" dirty="0"/>
              <a:t> </a:t>
            </a:r>
            <a:r>
              <a:rPr lang="tr-TR" sz="2480" dirty="0" err="1"/>
              <a:t>dolor</a:t>
            </a:r>
            <a:r>
              <a:rPr lang="tr-TR" sz="2480" dirty="0"/>
              <a:t> sit </a:t>
            </a:r>
            <a:r>
              <a:rPr lang="tr-TR" sz="2480" dirty="0" err="1"/>
              <a:t>amet</a:t>
            </a:r>
            <a:r>
              <a:rPr lang="tr-TR" sz="2480" dirty="0"/>
              <a:t>, </a:t>
            </a:r>
            <a:r>
              <a:rPr lang="tr-TR" sz="2480" dirty="0" err="1"/>
              <a:t>consectetur</a:t>
            </a:r>
            <a:r>
              <a:rPr lang="tr-TR" sz="2480" dirty="0"/>
              <a:t> </a:t>
            </a:r>
            <a:r>
              <a:rPr lang="tr-TR" sz="2480" dirty="0" err="1"/>
              <a:t>adipiscing</a:t>
            </a:r>
            <a:r>
              <a:rPr lang="tr-TR" sz="2480" dirty="0"/>
              <a:t> elit, </a:t>
            </a:r>
            <a:r>
              <a:rPr lang="tr-TR" sz="2480" dirty="0" err="1"/>
              <a:t>sed</a:t>
            </a:r>
            <a:r>
              <a:rPr lang="tr-TR" sz="2480" dirty="0"/>
              <a:t> do </a:t>
            </a:r>
            <a:r>
              <a:rPr lang="tr-TR" sz="2480" dirty="0" err="1"/>
              <a:t>eiusmod</a:t>
            </a:r>
            <a:r>
              <a:rPr lang="tr-TR" sz="2480" dirty="0"/>
              <a:t> </a:t>
            </a:r>
            <a:r>
              <a:rPr lang="tr-TR" sz="2480" dirty="0" err="1"/>
              <a:t>tempor</a:t>
            </a:r>
            <a:r>
              <a:rPr lang="tr-TR" sz="2480" dirty="0"/>
              <a:t> </a:t>
            </a:r>
            <a:r>
              <a:rPr lang="tr-TR" sz="2480" dirty="0" err="1"/>
              <a:t>incididunt</a:t>
            </a:r>
            <a:r>
              <a:rPr lang="tr-TR" sz="2480" dirty="0"/>
              <a:t> ut </a:t>
            </a:r>
            <a:r>
              <a:rPr lang="tr-TR" sz="2480" dirty="0" err="1"/>
              <a:t>labore</a:t>
            </a:r>
            <a:r>
              <a:rPr lang="tr-TR" sz="2480" dirty="0"/>
              <a:t> et </a:t>
            </a:r>
            <a:r>
              <a:rPr lang="tr-TR" sz="2480" dirty="0" err="1"/>
              <a:t>dolore</a:t>
            </a:r>
            <a:r>
              <a:rPr lang="tr-TR" sz="2480" dirty="0"/>
              <a:t> </a:t>
            </a:r>
            <a:r>
              <a:rPr lang="tr-TR" sz="2480" dirty="0" err="1"/>
              <a:t>magna</a:t>
            </a:r>
            <a:r>
              <a:rPr lang="tr-TR" sz="2480" dirty="0"/>
              <a:t> </a:t>
            </a:r>
            <a:r>
              <a:rPr lang="tr-TR" sz="2480" dirty="0" err="1"/>
              <a:t>aliqua</a:t>
            </a:r>
            <a:r>
              <a:rPr lang="tr-TR" sz="2480" dirty="0"/>
              <a:t>. Ut enim ad minim veniam, quis nostrud exercitation ullamco laboris nisi ut aliquip ex ea commdo consequat. </a:t>
            </a:r>
            <a:r>
              <a:rPr lang="tr-TR" sz="2480" dirty="0" err="1"/>
              <a:t>Duis</a:t>
            </a:r>
            <a:r>
              <a:rPr lang="tr-TR" sz="2480" dirty="0"/>
              <a:t> </a:t>
            </a:r>
            <a:r>
              <a:rPr lang="tr-TR" sz="2480" dirty="0" err="1"/>
              <a:t>aute</a:t>
            </a:r>
            <a:r>
              <a:rPr lang="tr-TR" sz="2480" dirty="0"/>
              <a:t> </a:t>
            </a:r>
            <a:r>
              <a:rPr lang="tr-TR" sz="2480" dirty="0" err="1"/>
              <a:t>irure</a:t>
            </a:r>
            <a:r>
              <a:rPr lang="tr-TR" sz="2480" dirty="0"/>
              <a:t> </a:t>
            </a:r>
            <a:r>
              <a:rPr lang="tr-TR" sz="2480" dirty="0" err="1"/>
              <a:t>dolor</a:t>
            </a:r>
            <a:r>
              <a:rPr lang="tr-TR" sz="2480" dirty="0"/>
              <a:t> in </a:t>
            </a:r>
            <a:r>
              <a:rPr lang="tr-TR" sz="2480" dirty="0" err="1"/>
              <a:t>reprehenderit</a:t>
            </a:r>
            <a:r>
              <a:rPr lang="tr-TR" sz="2480" dirty="0"/>
              <a:t> in </a:t>
            </a:r>
            <a:r>
              <a:rPr lang="tr-TR" sz="2480" dirty="0" err="1"/>
              <a:t>voluptate</a:t>
            </a:r>
            <a:r>
              <a:rPr lang="tr-TR" sz="2480" dirty="0"/>
              <a:t> </a:t>
            </a:r>
            <a:r>
              <a:rPr lang="tr-TR" sz="2480" dirty="0" err="1"/>
              <a:t>velit</a:t>
            </a:r>
            <a:r>
              <a:rPr lang="tr-TR" sz="2480" dirty="0"/>
              <a:t> esse </a:t>
            </a:r>
            <a:r>
              <a:rPr lang="tr-TR" sz="2480" dirty="0" err="1"/>
              <a:t>cillum</a:t>
            </a:r>
            <a:r>
              <a:rPr lang="tr-TR" sz="2480" dirty="0"/>
              <a:t> </a:t>
            </a:r>
            <a:r>
              <a:rPr lang="tr-TR" sz="2480" dirty="0" err="1"/>
              <a:t>dolore</a:t>
            </a:r>
            <a:r>
              <a:rPr lang="tr-TR" sz="2480" dirty="0"/>
              <a:t> </a:t>
            </a:r>
            <a:r>
              <a:rPr lang="tr-TR" sz="2480" dirty="0" err="1"/>
              <a:t>eu</a:t>
            </a:r>
            <a:r>
              <a:rPr lang="tr-TR" sz="2480" dirty="0"/>
              <a:t> </a:t>
            </a:r>
            <a:r>
              <a:rPr lang="tr-TR" sz="2480" dirty="0" err="1"/>
              <a:t>fugiat</a:t>
            </a:r>
            <a:r>
              <a:rPr lang="tr-TR" sz="2480" dirty="0"/>
              <a:t> </a:t>
            </a:r>
            <a:r>
              <a:rPr lang="tr-TR" sz="2480" dirty="0" err="1"/>
              <a:t>nulla</a:t>
            </a:r>
            <a:r>
              <a:rPr lang="tr-TR" sz="2480" dirty="0"/>
              <a:t> </a:t>
            </a:r>
            <a:r>
              <a:rPr lang="tr-TR" sz="2480" dirty="0" err="1"/>
              <a:t>pariatur</a:t>
            </a:r>
            <a:r>
              <a:rPr lang="tr-TR" sz="2480" dirty="0"/>
              <a:t>. </a:t>
            </a:r>
            <a:r>
              <a:rPr lang="tr-TR" sz="2480" dirty="0" err="1"/>
              <a:t>Excepteur</a:t>
            </a:r>
            <a:r>
              <a:rPr lang="tr-TR" sz="2480" dirty="0"/>
              <a:t> </a:t>
            </a:r>
            <a:r>
              <a:rPr lang="tr-TR" sz="2480" dirty="0" err="1"/>
              <a:t>sint</a:t>
            </a:r>
            <a:r>
              <a:rPr lang="tr-TR" sz="2480" dirty="0"/>
              <a:t> </a:t>
            </a:r>
            <a:r>
              <a:rPr lang="tr-TR" sz="2480" dirty="0" err="1"/>
              <a:t>occaecat</a:t>
            </a:r>
            <a:r>
              <a:rPr lang="tr-TR" sz="2480" dirty="0"/>
              <a:t> </a:t>
            </a:r>
            <a:r>
              <a:rPr lang="tr-TR" sz="2480" dirty="0" err="1"/>
              <a:t>cupidatat</a:t>
            </a:r>
            <a:r>
              <a:rPr lang="tr-TR" sz="2480" dirty="0"/>
              <a:t> </a:t>
            </a:r>
            <a:r>
              <a:rPr lang="tr-TR" sz="2480" dirty="0" err="1"/>
              <a:t>non</a:t>
            </a:r>
            <a:r>
              <a:rPr lang="tr-TR" sz="2480" dirty="0"/>
              <a:t> </a:t>
            </a:r>
            <a:r>
              <a:rPr lang="tr-TR" sz="2480" dirty="0" err="1"/>
              <a:t>proident</a:t>
            </a:r>
            <a:r>
              <a:rPr lang="tr-TR" sz="2480" dirty="0"/>
              <a:t>, </a:t>
            </a:r>
            <a:r>
              <a:rPr lang="tr-TR" sz="2480" dirty="0" err="1"/>
              <a:t>sunt</a:t>
            </a:r>
            <a:r>
              <a:rPr lang="tr-TR" sz="2480" dirty="0"/>
              <a:t> in </a:t>
            </a:r>
            <a:r>
              <a:rPr lang="tr-TR" sz="2480" dirty="0" err="1"/>
              <a:t>culpa</a:t>
            </a:r>
            <a:r>
              <a:rPr lang="tr-TR" sz="2480" dirty="0"/>
              <a:t> </a:t>
            </a:r>
            <a:r>
              <a:rPr lang="tr-TR" sz="2480" dirty="0" err="1"/>
              <a:t>qui</a:t>
            </a:r>
            <a:r>
              <a:rPr lang="tr-TR" sz="2480" dirty="0"/>
              <a:t> </a:t>
            </a:r>
            <a:r>
              <a:rPr lang="tr-TR" sz="2480" dirty="0" err="1"/>
              <a:t>officia</a:t>
            </a:r>
            <a:r>
              <a:rPr lang="tr-TR" sz="2480" dirty="0"/>
              <a:t> </a:t>
            </a:r>
            <a:r>
              <a:rPr lang="tr-TR" sz="2480" dirty="0" err="1"/>
              <a:t>deserunt</a:t>
            </a:r>
            <a:r>
              <a:rPr lang="tr-TR" sz="2480" dirty="0"/>
              <a:t> </a:t>
            </a:r>
            <a:r>
              <a:rPr lang="tr-TR" sz="2480" dirty="0" err="1"/>
              <a:t>mollit</a:t>
            </a:r>
            <a:r>
              <a:rPr lang="tr-TR" sz="2480" dirty="0"/>
              <a:t> anim </a:t>
            </a:r>
            <a:r>
              <a:rPr lang="tr-TR" sz="2480" dirty="0" err="1"/>
              <a:t>id</a:t>
            </a:r>
            <a:r>
              <a:rPr lang="tr-TR" sz="2480" dirty="0"/>
              <a:t> </a:t>
            </a:r>
            <a:r>
              <a:rPr lang="tr-TR" sz="2480" dirty="0" err="1"/>
              <a:t>est</a:t>
            </a:r>
            <a:r>
              <a:rPr lang="tr-TR" sz="2480" dirty="0"/>
              <a:t> </a:t>
            </a:r>
            <a:r>
              <a:rPr lang="tr-TR" sz="2480" dirty="0" err="1"/>
              <a:t>laborum</a:t>
            </a:r>
            <a:r>
              <a:rPr lang="tr-TR" sz="2480" dirty="0"/>
              <a:t>.</a:t>
            </a:r>
          </a:p>
          <a:p>
            <a:pPr marL="0" indent="0">
              <a:buNone/>
            </a:pPr>
            <a:r>
              <a:rPr lang="tr-TR" sz="2480" dirty="0" err="1"/>
              <a:t>Lorem</a:t>
            </a:r>
            <a:r>
              <a:rPr lang="tr-TR" sz="2480" dirty="0"/>
              <a:t> </a:t>
            </a:r>
            <a:r>
              <a:rPr lang="tr-TR" sz="2480" dirty="0" err="1"/>
              <a:t>ipsum</a:t>
            </a:r>
            <a:r>
              <a:rPr lang="tr-TR" sz="2480" dirty="0"/>
              <a:t> </a:t>
            </a:r>
            <a:r>
              <a:rPr lang="tr-TR" sz="2480" dirty="0" err="1"/>
              <a:t>dolor</a:t>
            </a:r>
            <a:r>
              <a:rPr lang="tr-TR" sz="2480" dirty="0"/>
              <a:t> sit </a:t>
            </a:r>
            <a:r>
              <a:rPr lang="tr-TR" sz="2480" dirty="0" err="1"/>
              <a:t>amet</a:t>
            </a:r>
            <a:r>
              <a:rPr lang="tr-TR" sz="2480" dirty="0"/>
              <a:t>, </a:t>
            </a:r>
            <a:r>
              <a:rPr lang="tr-TR" sz="2480" dirty="0" err="1"/>
              <a:t>consectetur</a:t>
            </a:r>
            <a:r>
              <a:rPr lang="tr-TR" sz="2480" dirty="0"/>
              <a:t> </a:t>
            </a:r>
            <a:r>
              <a:rPr lang="tr-TR" sz="2480" dirty="0" err="1"/>
              <a:t>adipiscing</a:t>
            </a:r>
            <a:r>
              <a:rPr lang="tr-TR" sz="2480" dirty="0"/>
              <a:t> elit, </a:t>
            </a:r>
            <a:r>
              <a:rPr lang="tr-TR" sz="2480" dirty="0" err="1"/>
              <a:t>sed</a:t>
            </a:r>
            <a:r>
              <a:rPr lang="tr-TR" sz="2480" dirty="0"/>
              <a:t> do </a:t>
            </a:r>
            <a:r>
              <a:rPr lang="tr-TR" sz="2480" dirty="0" err="1"/>
              <a:t>eiusmod</a:t>
            </a:r>
            <a:r>
              <a:rPr lang="tr-TR" sz="2480" dirty="0"/>
              <a:t> </a:t>
            </a:r>
            <a:r>
              <a:rPr lang="tr-TR" sz="2480" dirty="0" err="1"/>
              <a:t>tempor</a:t>
            </a:r>
            <a:r>
              <a:rPr lang="tr-TR" sz="2480" dirty="0"/>
              <a:t> </a:t>
            </a:r>
            <a:r>
              <a:rPr lang="tr-TR" sz="2480" dirty="0" err="1"/>
              <a:t>incididunt</a:t>
            </a:r>
            <a:r>
              <a:rPr lang="tr-TR" sz="2480" dirty="0"/>
              <a:t> ut </a:t>
            </a:r>
            <a:r>
              <a:rPr lang="tr-TR" sz="2480" dirty="0" err="1"/>
              <a:t>labore</a:t>
            </a:r>
            <a:r>
              <a:rPr lang="tr-TR" sz="2480" dirty="0"/>
              <a:t> et </a:t>
            </a:r>
            <a:r>
              <a:rPr lang="tr-TR" sz="2480" dirty="0" err="1"/>
              <a:t>dolore</a:t>
            </a:r>
            <a:r>
              <a:rPr lang="tr-TR" sz="2480" dirty="0"/>
              <a:t> </a:t>
            </a:r>
            <a:r>
              <a:rPr lang="tr-TR" sz="2480" dirty="0" err="1"/>
              <a:t>magna</a:t>
            </a:r>
            <a:r>
              <a:rPr lang="tr-TR" sz="2480" dirty="0"/>
              <a:t> </a:t>
            </a:r>
            <a:r>
              <a:rPr lang="tr-TR" sz="2480" dirty="0" err="1"/>
              <a:t>aliqua</a:t>
            </a:r>
            <a:r>
              <a:rPr lang="tr-TR" sz="2480" dirty="0"/>
              <a:t>. Ut enim ad minim </a:t>
            </a:r>
            <a:r>
              <a:rPr lang="tr-TR" sz="2480" dirty="0" err="1"/>
              <a:t>veniam</a:t>
            </a:r>
            <a:r>
              <a:rPr lang="tr-TR" sz="2480" dirty="0"/>
              <a:t>, </a:t>
            </a:r>
            <a:r>
              <a:rPr lang="tr-TR" sz="2480" dirty="0" err="1"/>
              <a:t>quis</a:t>
            </a:r>
            <a:r>
              <a:rPr lang="tr-TR" sz="2480" dirty="0"/>
              <a:t> </a:t>
            </a:r>
            <a:r>
              <a:rPr lang="tr-TR" sz="2480" dirty="0" err="1"/>
              <a:t>nostrud</a:t>
            </a:r>
            <a:r>
              <a:rPr lang="tr-TR" sz="2480" dirty="0"/>
              <a:t> </a:t>
            </a:r>
            <a:r>
              <a:rPr lang="tr-TR" sz="2480" dirty="0" err="1"/>
              <a:t>exercitation</a:t>
            </a:r>
            <a:r>
              <a:rPr lang="tr-TR" sz="2480" dirty="0"/>
              <a:t> </a:t>
            </a:r>
            <a:r>
              <a:rPr lang="tr-TR" sz="2480" dirty="0" err="1"/>
              <a:t>ullamco</a:t>
            </a:r>
            <a:r>
              <a:rPr lang="tr-TR" sz="2480" dirty="0"/>
              <a:t> </a:t>
            </a:r>
            <a:r>
              <a:rPr lang="tr-TR" sz="2480" dirty="0" err="1"/>
              <a:t>laboris</a:t>
            </a:r>
            <a:r>
              <a:rPr lang="tr-TR" sz="2480" dirty="0"/>
              <a:t> </a:t>
            </a:r>
            <a:r>
              <a:rPr lang="tr-TR" sz="2480" dirty="0" err="1"/>
              <a:t>nisi</a:t>
            </a:r>
            <a:r>
              <a:rPr lang="tr-TR" sz="2480" dirty="0"/>
              <a:t> ut </a:t>
            </a:r>
            <a:r>
              <a:rPr lang="tr-TR" sz="2480" dirty="0" err="1"/>
              <a:t>aliquip</a:t>
            </a:r>
            <a:r>
              <a:rPr lang="tr-TR" sz="2480" dirty="0"/>
              <a:t> </a:t>
            </a:r>
            <a:r>
              <a:rPr lang="tr-TR" sz="2480" dirty="0" err="1"/>
              <a:t>ex</a:t>
            </a:r>
            <a:r>
              <a:rPr lang="tr-TR" sz="2480" dirty="0"/>
              <a:t> </a:t>
            </a:r>
            <a:r>
              <a:rPr lang="tr-TR" sz="2480" dirty="0" err="1"/>
              <a:t>ea</a:t>
            </a:r>
            <a:r>
              <a:rPr lang="tr-TR" sz="2480" dirty="0"/>
              <a:t> </a:t>
            </a:r>
            <a:r>
              <a:rPr lang="tr-TR" sz="2480" dirty="0" err="1"/>
              <a:t>commodo</a:t>
            </a:r>
            <a:r>
              <a:rPr lang="tr-TR" sz="2480" dirty="0"/>
              <a:t> </a:t>
            </a:r>
            <a:r>
              <a:rPr lang="tr-TR" sz="2480" dirty="0" err="1"/>
              <a:t>consequat</a:t>
            </a:r>
            <a:r>
              <a:rPr lang="tr-TR" sz="2480" dirty="0"/>
              <a:t>. </a:t>
            </a:r>
            <a:r>
              <a:rPr lang="tr-TR" sz="2480" dirty="0" err="1"/>
              <a:t>Duis</a:t>
            </a:r>
            <a:r>
              <a:rPr lang="tr-TR" sz="2480" dirty="0"/>
              <a:t> </a:t>
            </a:r>
            <a:r>
              <a:rPr lang="tr-TR" sz="2480" dirty="0" err="1"/>
              <a:t>aute</a:t>
            </a:r>
            <a:r>
              <a:rPr lang="tr-TR" sz="2480" dirty="0"/>
              <a:t> </a:t>
            </a:r>
            <a:r>
              <a:rPr lang="tr-TR" sz="2480" dirty="0" err="1"/>
              <a:t>irure</a:t>
            </a:r>
            <a:r>
              <a:rPr lang="tr-TR" sz="2480" dirty="0"/>
              <a:t> </a:t>
            </a:r>
            <a:r>
              <a:rPr lang="tr-TR" sz="2480" dirty="0" err="1"/>
              <a:t>dolor</a:t>
            </a:r>
            <a:r>
              <a:rPr lang="tr-TR" sz="2480" dirty="0"/>
              <a:t> in </a:t>
            </a:r>
            <a:r>
              <a:rPr lang="tr-TR" sz="2480" dirty="0" err="1"/>
              <a:t>reprehenderit</a:t>
            </a:r>
            <a:r>
              <a:rPr lang="tr-TR" sz="2480" dirty="0"/>
              <a:t> in </a:t>
            </a:r>
            <a:r>
              <a:rPr lang="tr-TR" sz="2480" dirty="0" err="1"/>
              <a:t>voluptate</a:t>
            </a:r>
            <a:r>
              <a:rPr lang="tr-TR" sz="2480" dirty="0"/>
              <a:t> </a:t>
            </a:r>
            <a:r>
              <a:rPr lang="tr-TR" sz="2480" dirty="0" err="1"/>
              <a:t>velit</a:t>
            </a:r>
            <a:r>
              <a:rPr lang="tr-TR" sz="2480" dirty="0"/>
              <a:t> esse </a:t>
            </a:r>
            <a:r>
              <a:rPr lang="tr-TR" sz="2480" dirty="0" err="1"/>
              <a:t>cillum</a:t>
            </a:r>
            <a:r>
              <a:rPr lang="tr-TR" sz="2480" dirty="0"/>
              <a:t> </a:t>
            </a:r>
            <a:r>
              <a:rPr lang="tr-TR" sz="2480" dirty="0" err="1"/>
              <a:t>dolore</a:t>
            </a:r>
            <a:r>
              <a:rPr lang="tr-TR" sz="2480" dirty="0"/>
              <a:t> </a:t>
            </a:r>
            <a:r>
              <a:rPr lang="tr-TR" sz="2480" dirty="0" err="1"/>
              <a:t>eu</a:t>
            </a:r>
            <a:r>
              <a:rPr lang="tr-TR" sz="2480" dirty="0"/>
              <a:t> </a:t>
            </a:r>
            <a:r>
              <a:rPr lang="tr-TR" sz="2480" dirty="0" err="1"/>
              <a:t>fugiat</a:t>
            </a:r>
            <a:r>
              <a:rPr lang="tr-TR" sz="2480" dirty="0"/>
              <a:t> </a:t>
            </a:r>
            <a:r>
              <a:rPr lang="tr-TR" sz="2480" dirty="0" err="1"/>
              <a:t>nulla</a:t>
            </a:r>
            <a:r>
              <a:rPr lang="tr-TR" sz="2480" dirty="0"/>
              <a:t> </a:t>
            </a:r>
            <a:r>
              <a:rPr lang="tr-TR" sz="2480" dirty="0" err="1"/>
              <a:t>pariatur</a:t>
            </a:r>
            <a:r>
              <a:rPr lang="tr-TR" sz="2480" dirty="0"/>
              <a:t>. </a:t>
            </a:r>
            <a:r>
              <a:rPr lang="tr-TR" sz="2480" dirty="0" err="1"/>
              <a:t>Excepteur</a:t>
            </a:r>
            <a:r>
              <a:rPr lang="tr-TR" sz="2480" dirty="0"/>
              <a:t> </a:t>
            </a:r>
            <a:r>
              <a:rPr lang="tr-TR" sz="2480" dirty="0" err="1"/>
              <a:t>sint</a:t>
            </a:r>
            <a:r>
              <a:rPr lang="tr-TR" sz="2480" dirty="0"/>
              <a:t> </a:t>
            </a:r>
            <a:r>
              <a:rPr lang="tr-TR" sz="2480" dirty="0" err="1"/>
              <a:t>occaecat</a:t>
            </a:r>
            <a:r>
              <a:rPr lang="tr-TR" sz="2480" dirty="0"/>
              <a:t> </a:t>
            </a:r>
            <a:r>
              <a:rPr lang="tr-TR" sz="2480" dirty="0" err="1"/>
              <a:t>cupidatat</a:t>
            </a:r>
            <a:r>
              <a:rPr lang="tr-TR" sz="2480" dirty="0"/>
              <a:t> </a:t>
            </a:r>
            <a:r>
              <a:rPr lang="tr-TR" sz="2480" dirty="0" err="1"/>
              <a:t>non</a:t>
            </a:r>
            <a:r>
              <a:rPr lang="tr-TR" sz="2480" dirty="0"/>
              <a:t> </a:t>
            </a:r>
            <a:r>
              <a:rPr lang="tr-TR" sz="2480" dirty="0" err="1"/>
              <a:t>proident</a:t>
            </a:r>
            <a:r>
              <a:rPr lang="tr-TR" sz="2480" dirty="0"/>
              <a:t>, </a:t>
            </a:r>
            <a:r>
              <a:rPr lang="tr-TR" sz="2480" dirty="0" err="1"/>
              <a:t>sunt</a:t>
            </a:r>
            <a:r>
              <a:rPr lang="tr-TR" sz="2480" dirty="0"/>
              <a:t> in </a:t>
            </a:r>
            <a:r>
              <a:rPr lang="tr-TR" sz="2480" dirty="0" err="1"/>
              <a:t>culpa</a:t>
            </a:r>
            <a:r>
              <a:rPr lang="tr-TR" sz="2480" dirty="0"/>
              <a:t> </a:t>
            </a:r>
            <a:r>
              <a:rPr lang="tr-TR" sz="2480" dirty="0" err="1"/>
              <a:t>qui</a:t>
            </a:r>
            <a:r>
              <a:rPr lang="tr-TR" sz="2480" dirty="0"/>
              <a:t> </a:t>
            </a:r>
            <a:r>
              <a:rPr lang="tr-TR" sz="2480" dirty="0" err="1"/>
              <a:t>officia</a:t>
            </a:r>
            <a:r>
              <a:rPr lang="tr-TR" sz="2480" dirty="0"/>
              <a:t> </a:t>
            </a:r>
            <a:r>
              <a:rPr lang="tr-TR" sz="2480" dirty="0" err="1"/>
              <a:t>deserunt</a:t>
            </a:r>
            <a:r>
              <a:rPr lang="tr-TR" sz="2480" dirty="0"/>
              <a:t> </a:t>
            </a:r>
            <a:r>
              <a:rPr lang="tr-TR" sz="2480" dirty="0" err="1"/>
              <a:t>mollit</a:t>
            </a:r>
            <a:r>
              <a:rPr lang="tr-TR" sz="2480" dirty="0"/>
              <a:t> anim </a:t>
            </a:r>
            <a:r>
              <a:rPr lang="tr-TR" sz="2480" dirty="0" err="1"/>
              <a:t>id</a:t>
            </a:r>
            <a:r>
              <a:rPr lang="tr-TR" sz="2480" dirty="0"/>
              <a:t> </a:t>
            </a:r>
            <a:r>
              <a:rPr lang="tr-TR" sz="2480" dirty="0" err="1"/>
              <a:t>est</a:t>
            </a:r>
            <a:r>
              <a:rPr lang="tr-TR" sz="2480" dirty="0"/>
              <a:t> </a:t>
            </a:r>
            <a:r>
              <a:rPr lang="tr-TR" sz="2480" dirty="0" err="1"/>
              <a:t>laborum</a:t>
            </a:r>
            <a:r>
              <a:rPr lang="tr-TR" sz="2480" dirty="0"/>
              <a:t>.</a:t>
            </a:r>
          </a:p>
          <a:p>
            <a:pPr marL="0" indent="0">
              <a:buNone/>
            </a:pPr>
            <a:r>
              <a:rPr lang="tr-TR" sz="2480" dirty="0" err="1"/>
              <a:t>Lorem</a:t>
            </a:r>
            <a:r>
              <a:rPr lang="tr-TR" sz="2480" dirty="0"/>
              <a:t> </a:t>
            </a:r>
            <a:r>
              <a:rPr lang="tr-TR" sz="2480" dirty="0" err="1"/>
              <a:t>ipsum</a:t>
            </a:r>
            <a:r>
              <a:rPr lang="tr-TR" sz="2480" dirty="0"/>
              <a:t> </a:t>
            </a:r>
            <a:r>
              <a:rPr lang="tr-TR" sz="2480" dirty="0" err="1"/>
              <a:t>dolor</a:t>
            </a:r>
            <a:r>
              <a:rPr lang="tr-TR" sz="2480" dirty="0"/>
              <a:t> sit </a:t>
            </a:r>
            <a:r>
              <a:rPr lang="tr-TR" sz="2480" dirty="0" err="1"/>
              <a:t>amet</a:t>
            </a:r>
            <a:r>
              <a:rPr lang="tr-TR" sz="2480" dirty="0"/>
              <a:t>, </a:t>
            </a:r>
            <a:r>
              <a:rPr lang="tr-TR" sz="2480" dirty="0" err="1"/>
              <a:t>consectetur</a:t>
            </a:r>
            <a:r>
              <a:rPr lang="tr-TR" sz="2480" dirty="0"/>
              <a:t> </a:t>
            </a:r>
            <a:r>
              <a:rPr lang="tr-TR" sz="2480" dirty="0" err="1"/>
              <a:t>adipiscing</a:t>
            </a:r>
            <a:r>
              <a:rPr lang="tr-TR" sz="2480" dirty="0"/>
              <a:t> elit, </a:t>
            </a:r>
            <a:r>
              <a:rPr lang="tr-TR" sz="2480" dirty="0" err="1"/>
              <a:t>sed</a:t>
            </a:r>
            <a:r>
              <a:rPr lang="tr-TR" sz="2480" dirty="0"/>
              <a:t> do </a:t>
            </a:r>
            <a:r>
              <a:rPr lang="tr-TR" sz="2480" dirty="0" err="1"/>
              <a:t>eiusmod</a:t>
            </a:r>
            <a:r>
              <a:rPr lang="tr-TR" sz="2480" dirty="0"/>
              <a:t> </a:t>
            </a:r>
            <a:r>
              <a:rPr lang="tr-TR" sz="2480" dirty="0" err="1"/>
              <a:t>tempor</a:t>
            </a:r>
            <a:r>
              <a:rPr lang="tr-TR" sz="2480" dirty="0"/>
              <a:t> </a:t>
            </a:r>
            <a:r>
              <a:rPr lang="tr-TR" sz="2480" dirty="0" err="1"/>
              <a:t>incididunt</a:t>
            </a:r>
            <a:r>
              <a:rPr lang="tr-TR" sz="2480" dirty="0"/>
              <a:t> ut </a:t>
            </a:r>
            <a:r>
              <a:rPr lang="tr-TR" sz="2480" dirty="0" err="1"/>
              <a:t>labore</a:t>
            </a:r>
            <a:r>
              <a:rPr lang="tr-TR" sz="2480" dirty="0"/>
              <a:t> et </a:t>
            </a:r>
            <a:r>
              <a:rPr lang="tr-TR" sz="2480" dirty="0" err="1"/>
              <a:t>dolore</a:t>
            </a:r>
            <a:r>
              <a:rPr lang="tr-TR" sz="2480" dirty="0"/>
              <a:t> </a:t>
            </a:r>
            <a:r>
              <a:rPr lang="tr-TR" sz="2480" dirty="0" err="1"/>
              <a:t>magna</a:t>
            </a:r>
            <a:r>
              <a:rPr lang="tr-TR" sz="2480" dirty="0"/>
              <a:t> </a:t>
            </a:r>
            <a:r>
              <a:rPr lang="tr-TR" sz="2480" dirty="0" err="1"/>
              <a:t>aliqua</a:t>
            </a:r>
            <a:r>
              <a:rPr lang="tr-TR" sz="2480" dirty="0"/>
              <a:t>. Ut enim ad minim veniam, quis nostrud exercitation ullamco laboris nisi ut aliquip ex ea comodo consequat. </a:t>
            </a:r>
            <a:r>
              <a:rPr lang="tr-TR" sz="2480" dirty="0" err="1"/>
              <a:t>Duis</a:t>
            </a:r>
            <a:r>
              <a:rPr lang="tr-TR" sz="2480" dirty="0"/>
              <a:t> </a:t>
            </a:r>
            <a:r>
              <a:rPr lang="tr-TR" sz="2480" dirty="0" err="1"/>
              <a:t>aute</a:t>
            </a:r>
            <a:r>
              <a:rPr lang="tr-TR" sz="2480" dirty="0"/>
              <a:t> </a:t>
            </a:r>
            <a:r>
              <a:rPr lang="tr-TR" sz="2480" dirty="0" err="1"/>
              <a:t>irure</a:t>
            </a:r>
            <a:r>
              <a:rPr lang="tr-TR" sz="2480" dirty="0"/>
              <a:t> </a:t>
            </a:r>
            <a:r>
              <a:rPr lang="tr-TR" sz="2480" dirty="0" err="1"/>
              <a:t>dolor</a:t>
            </a:r>
            <a:r>
              <a:rPr lang="tr-TR" sz="2480" dirty="0"/>
              <a:t> in </a:t>
            </a:r>
            <a:r>
              <a:rPr lang="tr-TR" sz="2480" dirty="0" err="1"/>
              <a:t>reprehenderit</a:t>
            </a:r>
            <a:r>
              <a:rPr lang="tr-TR" sz="2480" dirty="0"/>
              <a:t> in </a:t>
            </a:r>
            <a:r>
              <a:rPr lang="tr-TR" sz="2480" dirty="0" err="1"/>
              <a:t>voluptate</a:t>
            </a:r>
            <a:r>
              <a:rPr lang="tr-TR" sz="2480" dirty="0"/>
              <a:t> </a:t>
            </a:r>
            <a:r>
              <a:rPr lang="tr-TR" sz="2480" dirty="0" err="1"/>
              <a:t>velit</a:t>
            </a:r>
            <a:r>
              <a:rPr lang="tr-TR" sz="2480" dirty="0"/>
              <a:t> esse </a:t>
            </a:r>
            <a:r>
              <a:rPr lang="tr-TR" sz="2480" dirty="0" err="1"/>
              <a:t>cillum</a:t>
            </a:r>
            <a:r>
              <a:rPr lang="tr-TR" sz="2480" dirty="0"/>
              <a:t> </a:t>
            </a:r>
            <a:r>
              <a:rPr lang="tr-TR" sz="2480" dirty="0" err="1"/>
              <a:t>dolore</a:t>
            </a:r>
            <a:r>
              <a:rPr lang="tr-TR" sz="2480" dirty="0"/>
              <a:t> </a:t>
            </a:r>
            <a:r>
              <a:rPr lang="tr-TR" sz="2480" dirty="0" err="1"/>
              <a:t>eu</a:t>
            </a:r>
            <a:r>
              <a:rPr lang="tr-TR" sz="2480" dirty="0"/>
              <a:t> </a:t>
            </a:r>
            <a:r>
              <a:rPr lang="tr-TR" sz="2480" dirty="0" err="1"/>
              <a:t>fugiat</a:t>
            </a:r>
            <a:r>
              <a:rPr lang="tr-TR" sz="2480" dirty="0"/>
              <a:t> </a:t>
            </a:r>
            <a:r>
              <a:rPr lang="tr-TR" sz="2480" dirty="0" err="1"/>
              <a:t>nulla</a:t>
            </a:r>
            <a:r>
              <a:rPr lang="tr-TR" sz="2480" dirty="0"/>
              <a:t> </a:t>
            </a:r>
            <a:r>
              <a:rPr lang="tr-TR" sz="2480" dirty="0" err="1"/>
              <a:t>pariatur</a:t>
            </a:r>
            <a:r>
              <a:rPr lang="tr-TR" sz="2480" dirty="0"/>
              <a:t>. </a:t>
            </a:r>
            <a:r>
              <a:rPr lang="tr-TR" sz="2480" dirty="0" err="1"/>
              <a:t>Excepteur</a:t>
            </a:r>
            <a:r>
              <a:rPr lang="tr-TR" sz="2480" dirty="0"/>
              <a:t> </a:t>
            </a:r>
            <a:r>
              <a:rPr lang="tr-TR" sz="2480" dirty="0" err="1"/>
              <a:t>sint</a:t>
            </a:r>
            <a:r>
              <a:rPr lang="tr-TR" sz="2480" dirty="0"/>
              <a:t> </a:t>
            </a:r>
            <a:r>
              <a:rPr lang="tr-TR" sz="2480" dirty="0" err="1"/>
              <a:t>occaecat</a:t>
            </a:r>
            <a:r>
              <a:rPr lang="tr-TR" sz="2480" dirty="0"/>
              <a:t> </a:t>
            </a:r>
            <a:r>
              <a:rPr lang="tr-TR" sz="2480" dirty="0" err="1"/>
              <a:t>cupidatat</a:t>
            </a:r>
            <a:r>
              <a:rPr lang="tr-TR" sz="2480" dirty="0"/>
              <a:t> </a:t>
            </a:r>
            <a:r>
              <a:rPr lang="tr-TR" sz="2480" dirty="0" err="1"/>
              <a:t>non</a:t>
            </a:r>
            <a:r>
              <a:rPr lang="tr-TR" sz="2480" dirty="0"/>
              <a:t> </a:t>
            </a:r>
            <a:r>
              <a:rPr lang="tr-TR" sz="2480" dirty="0" err="1"/>
              <a:t>proident</a:t>
            </a:r>
            <a:r>
              <a:rPr lang="tr-TR" sz="2480" dirty="0"/>
              <a:t>, </a:t>
            </a:r>
            <a:r>
              <a:rPr lang="tr-TR" sz="2480" dirty="0" err="1"/>
              <a:t>sunt</a:t>
            </a:r>
            <a:r>
              <a:rPr lang="tr-TR" sz="2480" dirty="0"/>
              <a:t> in </a:t>
            </a:r>
            <a:r>
              <a:rPr lang="tr-TR" sz="2480" dirty="0" err="1"/>
              <a:t>culpa</a:t>
            </a:r>
            <a:r>
              <a:rPr lang="tr-TR" sz="2480" dirty="0"/>
              <a:t> </a:t>
            </a:r>
            <a:r>
              <a:rPr lang="tr-TR" sz="2480" dirty="0" err="1"/>
              <a:t>qui</a:t>
            </a:r>
            <a:r>
              <a:rPr lang="tr-TR" sz="2480" dirty="0"/>
              <a:t> </a:t>
            </a:r>
            <a:r>
              <a:rPr lang="tr-TR" sz="2480" dirty="0" err="1"/>
              <a:t>officia</a:t>
            </a:r>
            <a:r>
              <a:rPr lang="tr-TR" sz="2480" dirty="0"/>
              <a:t> </a:t>
            </a:r>
            <a:r>
              <a:rPr lang="tr-TR" sz="2480" dirty="0" err="1"/>
              <a:t>deserunt</a:t>
            </a:r>
            <a:r>
              <a:rPr lang="tr-TR" sz="2480" dirty="0"/>
              <a:t> </a:t>
            </a:r>
            <a:r>
              <a:rPr lang="tr-TR" sz="2480" dirty="0" err="1"/>
              <a:t>mollit</a:t>
            </a:r>
            <a:r>
              <a:rPr lang="tr-TR" sz="2480" dirty="0"/>
              <a:t> anim </a:t>
            </a:r>
            <a:r>
              <a:rPr lang="tr-TR" sz="2480" dirty="0" err="1"/>
              <a:t>id</a:t>
            </a:r>
            <a:r>
              <a:rPr lang="tr-TR" sz="2480" dirty="0"/>
              <a:t> </a:t>
            </a:r>
            <a:r>
              <a:rPr lang="tr-TR" sz="2480" dirty="0" err="1"/>
              <a:t>est</a:t>
            </a:r>
            <a:r>
              <a:rPr lang="tr-TR" sz="2480" dirty="0"/>
              <a:t> </a:t>
            </a:r>
            <a:r>
              <a:rPr lang="tr-TR" sz="2480" dirty="0" err="1"/>
              <a:t>laborum</a:t>
            </a:r>
            <a:r>
              <a:rPr lang="tr-TR" sz="2480" dirty="0"/>
              <a:t>.</a:t>
            </a:r>
          </a:p>
          <a:p>
            <a:pPr marL="0" indent="0">
              <a:buNone/>
            </a:pPr>
            <a:r>
              <a:rPr lang="tr-TR" sz="2480" dirty="0" err="1"/>
              <a:t>Lorem</a:t>
            </a:r>
            <a:r>
              <a:rPr lang="tr-TR" sz="2480" dirty="0"/>
              <a:t> </a:t>
            </a:r>
            <a:r>
              <a:rPr lang="tr-TR" sz="2480" dirty="0" err="1"/>
              <a:t>ipsum</a:t>
            </a:r>
            <a:r>
              <a:rPr lang="tr-TR" sz="2480" dirty="0"/>
              <a:t> </a:t>
            </a:r>
            <a:r>
              <a:rPr lang="tr-TR" sz="2480" dirty="0" err="1"/>
              <a:t>dolor</a:t>
            </a:r>
            <a:r>
              <a:rPr lang="tr-TR" sz="2480" dirty="0"/>
              <a:t> sit </a:t>
            </a:r>
            <a:r>
              <a:rPr lang="tr-TR" sz="2480" dirty="0" err="1"/>
              <a:t>amet</a:t>
            </a:r>
            <a:r>
              <a:rPr lang="tr-TR" sz="2480" dirty="0"/>
              <a:t>, </a:t>
            </a:r>
            <a:r>
              <a:rPr lang="tr-TR" sz="2480" dirty="0" err="1"/>
              <a:t>consectetur</a:t>
            </a:r>
            <a:r>
              <a:rPr lang="tr-TR" sz="2480" dirty="0"/>
              <a:t> </a:t>
            </a:r>
            <a:r>
              <a:rPr lang="tr-TR" sz="2480" dirty="0" err="1"/>
              <a:t>adipiscing</a:t>
            </a:r>
            <a:r>
              <a:rPr lang="tr-TR" sz="2480" dirty="0"/>
              <a:t> elit, </a:t>
            </a:r>
            <a:r>
              <a:rPr lang="tr-TR" sz="2480" dirty="0" err="1"/>
              <a:t>sed</a:t>
            </a:r>
            <a:r>
              <a:rPr lang="tr-TR" sz="2480" dirty="0"/>
              <a:t> do </a:t>
            </a:r>
            <a:r>
              <a:rPr lang="tr-TR" sz="2480" dirty="0" err="1"/>
              <a:t>eiusmod</a:t>
            </a:r>
            <a:r>
              <a:rPr lang="tr-TR" sz="2480" dirty="0"/>
              <a:t> </a:t>
            </a:r>
            <a:r>
              <a:rPr lang="tr-TR" sz="2480" dirty="0" err="1"/>
              <a:t>tempor</a:t>
            </a:r>
            <a:r>
              <a:rPr lang="tr-TR" sz="2480" dirty="0"/>
              <a:t> </a:t>
            </a:r>
            <a:r>
              <a:rPr lang="tr-TR" sz="2480" dirty="0" err="1"/>
              <a:t>incididunt</a:t>
            </a:r>
            <a:r>
              <a:rPr lang="tr-TR" sz="2480" dirty="0"/>
              <a:t> ut </a:t>
            </a:r>
            <a:r>
              <a:rPr lang="tr-TR" sz="2480" dirty="0" err="1"/>
              <a:t>labore</a:t>
            </a:r>
            <a:r>
              <a:rPr lang="tr-TR" sz="2480" dirty="0"/>
              <a:t> et </a:t>
            </a:r>
            <a:r>
              <a:rPr lang="tr-TR" sz="2480" dirty="0" err="1"/>
              <a:t>dolore</a:t>
            </a:r>
            <a:r>
              <a:rPr lang="tr-TR" sz="2480" dirty="0"/>
              <a:t> </a:t>
            </a:r>
            <a:r>
              <a:rPr lang="tr-TR" sz="2480" dirty="0" err="1"/>
              <a:t>magna</a:t>
            </a:r>
            <a:r>
              <a:rPr lang="tr-TR" sz="2480" dirty="0"/>
              <a:t> </a:t>
            </a:r>
            <a:r>
              <a:rPr lang="tr-TR" sz="2480" dirty="0" err="1"/>
              <a:t>aliqua</a:t>
            </a:r>
            <a:r>
              <a:rPr lang="tr-TR" sz="2480" dirty="0"/>
              <a:t>. Ut enim ad minim veniam, quis nostrud exercitation ullamco laboris nisi ut aliquip ex ea comodo consequat. </a:t>
            </a:r>
            <a:r>
              <a:rPr lang="tr-TR" sz="2480" dirty="0" err="1"/>
              <a:t>Duis</a:t>
            </a:r>
            <a:r>
              <a:rPr lang="tr-TR" sz="2480" dirty="0"/>
              <a:t> </a:t>
            </a:r>
            <a:r>
              <a:rPr lang="tr-TR" sz="2480" dirty="0" err="1"/>
              <a:t>aute</a:t>
            </a:r>
            <a:r>
              <a:rPr lang="tr-TR" sz="2480" dirty="0"/>
              <a:t> </a:t>
            </a:r>
            <a:r>
              <a:rPr lang="tr-TR" sz="2480" dirty="0" err="1"/>
              <a:t>irure</a:t>
            </a:r>
            <a:r>
              <a:rPr lang="tr-TR" sz="2480" dirty="0"/>
              <a:t> </a:t>
            </a:r>
            <a:r>
              <a:rPr lang="tr-TR" sz="2480" dirty="0" err="1"/>
              <a:t>dolor</a:t>
            </a:r>
            <a:r>
              <a:rPr lang="tr-TR" sz="2480" dirty="0"/>
              <a:t> in </a:t>
            </a:r>
            <a:r>
              <a:rPr lang="tr-TR" sz="2480" dirty="0" err="1"/>
              <a:t>reprehenderit</a:t>
            </a:r>
            <a:r>
              <a:rPr lang="tr-TR" sz="2480" dirty="0"/>
              <a:t> in </a:t>
            </a:r>
            <a:r>
              <a:rPr lang="tr-TR" sz="2480" dirty="0" err="1"/>
              <a:t>voluptate</a:t>
            </a:r>
            <a:r>
              <a:rPr lang="tr-TR" sz="2480" dirty="0"/>
              <a:t> </a:t>
            </a:r>
            <a:r>
              <a:rPr lang="tr-TR" sz="2480" dirty="0" err="1"/>
              <a:t>velit</a:t>
            </a:r>
            <a:r>
              <a:rPr lang="tr-TR" sz="2480" dirty="0"/>
              <a:t> esse </a:t>
            </a:r>
            <a:r>
              <a:rPr lang="tr-TR" sz="2480" dirty="0" err="1"/>
              <a:t>cillum</a:t>
            </a:r>
            <a:r>
              <a:rPr lang="tr-TR" sz="2480" dirty="0"/>
              <a:t> </a:t>
            </a:r>
            <a:r>
              <a:rPr lang="tr-TR" sz="2480" dirty="0" err="1"/>
              <a:t>dolore</a:t>
            </a:r>
            <a:r>
              <a:rPr lang="tr-TR" sz="2480" dirty="0"/>
              <a:t> </a:t>
            </a:r>
            <a:r>
              <a:rPr lang="tr-TR" sz="2480" dirty="0" err="1"/>
              <a:t>eu</a:t>
            </a:r>
            <a:r>
              <a:rPr lang="tr-TR" sz="2480" dirty="0"/>
              <a:t> </a:t>
            </a:r>
            <a:r>
              <a:rPr lang="tr-TR" sz="2480" dirty="0" err="1"/>
              <a:t>fugiat</a:t>
            </a:r>
            <a:r>
              <a:rPr lang="tr-TR" sz="2480" dirty="0"/>
              <a:t> </a:t>
            </a:r>
            <a:r>
              <a:rPr lang="tr-TR" sz="2480" dirty="0" err="1"/>
              <a:t>nulla</a:t>
            </a:r>
            <a:r>
              <a:rPr lang="tr-TR" sz="2480" dirty="0"/>
              <a:t> </a:t>
            </a:r>
            <a:r>
              <a:rPr lang="tr-TR" sz="2480" dirty="0" err="1"/>
              <a:t>pariatur</a:t>
            </a:r>
            <a:r>
              <a:rPr lang="tr-TR" sz="2480" dirty="0"/>
              <a:t>. </a:t>
            </a:r>
            <a:r>
              <a:rPr lang="tr-TR" sz="2480" dirty="0" err="1"/>
              <a:t>Excepteur</a:t>
            </a:r>
            <a:r>
              <a:rPr lang="tr-TR" sz="2480" dirty="0"/>
              <a:t> </a:t>
            </a:r>
            <a:r>
              <a:rPr lang="tr-TR" sz="2480" dirty="0" err="1"/>
              <a:t>sint</a:t>
            </a:r>
            <a:r>
              <a:rPr lang="tr-TR" sz="2480" dirty="0"/>
              <a:t> </a:t>
            </a:r>
            <a:r>
              <a:rPr lang="tr-TR" sz="2480" dirty="0" err="1"/>
              <a:t>occaecat</a:t>
            </a:r>
            <a:r>
              <a:rPr lang="tr-TR" sz="2480" dirty="0"/>
              <a:t> </a:t>
            </a:r>
            <a:r>
              <a:rPr lang="tr-TR" sz="2480" dirty="0" err="1"/>
              <a:t>cupidatat</a:t>
            </a:r>
            <a:r>
              <a:rPr lang="tr-TR" sz="2480" dirty="0"/>
              <a:t> </a:t>
            </a:r>
            <a:r>
              <a:rPr lang="tr-TR" sz="2480" dirty="0" err="1"/>
              <a:t>non</a:t>
            </a:r>
            <a:r>
              <a:rPr lang="tr-TR" sz="2480" dirty="0"/>
              <a:t> </a:t>
            </a:r>
            <a:r>
              <a:rPr lang="tr-TR" sz="2480" dirty="0" err="1"/>
              <a:t>proident</a:t>
            </a:r>
            <a:r>
              <a:rPr lang="tr-TR" sz="2480" dirty="0"/>
              <a:t>, </a:t>
            </a:r>
            <a:r>
              <a:rPr lang="tr-TR" sz="2480" dirty="0" err="1"/>
              <a:t>sunt</a:t>
            </a:r>
            <a:r>
              <a:rPr lang="tr-TR" sz="2480" dirty="0"/>
              <a:t> in </a:t>
            </a:r>
            <a:r>
              <a:rPr lang="tr-TR" sz="2480" dirty="0" err="1"/>
              <a:t>culpa</a:t>
            </a:r>
            <a:r>
              <a:rPr lang="tr-TR" sz="2480" dirty="0"/>
              <a:t> </a:t>
            </a:r>
            <a:r>
              <a:rPr lang="tr-TR" sz="2480" dirty="0" err="1"/>
              <a:t>qui</a:t>
            </a:r>
            <a:r>
              <a:rPr lang="tr-TR" sz="2480" dirty="0"/>
              <a:t> </a:t>
            </a:r>
            <a:r>
              <a:rPr lang="tr-TR" sz="2480" dirty="0" err="1"/>
              <a:t>officia</a:t>
            </a:r>
            <a:r>
              <a:rPr lang="tr-TR" sz="2480" dirty="0"/>
              <a:t> </a:t>
            </a:r>
            <a:r>
              <a:rPr lang="tr-TR" sz="2480" dirty="0" err="1"/>
              <a:t>deserunt</a:t>
            </a:r>
            <a:r>
              <a:rPr lang="tr-TR" sz="2480" dirty="0"/>
              <a:t> </a:t>
            </a:r>
            <a:r>
              <a:rPr lang="tr-TR" sz="2480" dirty="0" err="1"/>
              <a:t>mollit</a:t>
            </a:r>
            <a:r>
              <a:rPr lang="tr-TR" sz="2480" dirty="0"/>
              <a:t> anim </a:t>
            </a:r>
            <a:r>
              <a:rPr lang="tr-TR" sz="2480" dirty="0" err="1"/>
              <a:t>id</a:t>
            </a:r>
            <a:r>
              <a:rPr lang="tr-TR" sz="2480" dirty="0"/>
              <a:t> </a:t>
            </a:r>
            <a:r>
              <a:rPr lang="tr-TR" sz="2480" dirty="0" err="1"/>
              <a:t>est</a:t>
            </a:r>
            <a:r>
              <a:rPr lang="tr-TR" sz="2480" dirty="0"/>
              <a:t> </a:t>
            </a:r>
            <a:r>
              <a:rPr lang="tr-TR" sz="2480" dirty="0" err="1"/>
              <a:t>laborum</a:t>
            </a:r>
            <a:r>
              <a:rPr lang="tr-TR" sz="2480" dirty="0"/>
              <a:t>.</a:t>
            </a:r>
          </a:p>
          <a:p>
            <a:pPr marL="0" indent="0">
              <a:buNone/>
            </a:pPr>
            <a:r>
              <a:rPr lang="tr-TR" sz="2480" dirty="0" err="1"/>
              <a:t>Lorem</a:t>
            </a:r>
            <a:r>
              <a:rPr lang="tr-TR" sz="2480" dirty="0"/>
              <a:t> </a:t>
            </a:r>
            <a:r>
              <a:rPr lang="tr-TR" sz="2480" dirty="0" err="1"/>
              <a:t>ipsum</a:t>
            </a:r>
            <a:r>
              <a:rPr lang="tr-TR" sz="2480" dirty="0"/>
              <a:t> </a:t>
            </a:r>
            <a:r>
              <a:rPr lang="tr-TR" sz="2480" dirty="0" err="1"/>
              <a:t>dolor</a:t>
            </a:r>
            <a:r>
              <a:rPr lang="tr-TR" sz="2480" dirty="0"/>
              <a:t> sit </a:t>
            </a:r>
            <a:r>
              <a:rPr lang="tr-TR" sz="2480" dirty="0" err="1"/>
              <a:t>amet</a:t>
            </a:r>
            <a:r>
              <a:rPr lang="tr-TR" sz="2480" dirty="0"/>
              <a:t>, </a:t>
            </a:r>
            <a:r>
              <a:rPr lang="tr-TR" sz="2480" dirty="0" err="1"/>
              <a:t>consectetur</a:t>
            </a:r>
            <a:r>
              <a:rPr lang="tr-TR" sz="2480" dirty="0"/>
              <a:t> </a:t>
            </a:r>
            <a:r>
              <a:rPr lang="tr-TR" sz="2480" dirty="0" err="1"/>
              <a:t>adipiscing</a:t>
            </a:r>
            <a:r>
              <a:rPr lang="tr-TR" sz="2480" dirty="0"/>
              <a:t> elit, </a:t>
            </a:r>
            <a:r>
              <a:rPr lang="tr-TR" sz="2480" dirty="0" err="1"/>
              <a:t>sed</a:t>
            </a:r>
            <a:r>
              <a:rPr lang="tr-TR" sz="2480" dirty="0"/>
              <a:t> do </a:t>
            </a:r>
            <a:r>
              <a:rPr lang="tr-TR" sz="2480" dirty="0" err="1"/>
              <a:t>eiusmod</a:t>
            </a:r>
            <a:r>
              <a:rPr lang="tr-TR" sz="2480" dirty="0"/>
              <a:t> </a:t>
            </a:r>
            <a:r>
              <a:rPr lang="tr-TR" sz="2480" dirty="0" err="1"/>
              <a:t>tempor</a:t>
            </a:r>
            <a:r>
              <a:rPr lang="tr-TR" sz="2480" dirty="0"/>
              <a:t> </a:t>
            </a:r>
            <a:r>
              <a:rPr lang="tr-TR" sz="2480" dirty="0" err="1"/>
              <a:t>incididunt</a:t>
            </a:r>
            <a:r>
              <a:rPr lang="tr-TR" sz="2480" dirty="0"/>
              <a:t> ut </a:t>
            </a:r>
            <a:r>
              <a:rPr lang="tr-TR" sz="2480" dirty="0" err="1"/>
              <a:t>labore</a:t>
            </a:r>
            <a:r>
              <a:rPr lang="tr-TR" sz="2480" dirty="0"/>
              <a:t> et </a:t>
            </a:r>
            <a:r>
              <a:rPr lang="tr-TR" sz="2480" dirty="0" err="1"/>
              <a:t>dolore</a:t>
            </a:r>
            <a:r>
              <a:rPr lang="tr-TR" sz="2480" dirty="0"/>
              <a:t> </a:t>
            </a:r>
            <a:r>
              <a:rPr lang="tr-TR" sz="2480" dirty="0" err="1"/>
              <a:t>magna</a:t>
            </a:r>
            <a:r>
              <a:rPr lang="tr-TR" sz="2480" dirty="0"/>
              <a:t> </a:t>
            </a:r>
            <a:r>
              <a:rPr lang="tr-TR" sz="2480" dirty="0" err="1"/>
              <a:t>aliqua</a:t>
            </a:r>
            <a:r>
              <a:rPr lang="tr-TR" sz="2480" dirty="0"/>
              <a:t>. Ut enim ad minim veniam, quis nostrud exercitation ullamco laboris nisi ut aliquip ex ea comodo consequat. </a:t>
            </a:r>
            <a:r>
              <a:rPr lang="tr-TR" sz="2480" dirty="0" err="1"/>
              <a:t>Duis</a:t>
            </a:r>
            <a:r>
              <a:rPr lang="tr-TR" sz="2480" dirty="0"/>
              <a:t> </a:t>
            </a:r>
            <a:r>
              <a:rPr lang="tr-TR" sz="2480" dirty="0" err="1"/>
              <a:t>aute</a:t>
            </a:r>
            <a:r>
              <a:rPr lang="tr-TR" sz="2480" dirty="0"/>
              <a:t> </a:t>
            </a:r>
            <a:r>
              <a:rPr lang="tr-TR" sz="2480" dirty="0" err="1"/>
              <a:t>irure</a:t>
            </a:r>
            <a:r>
              <a:rPr lang="tr-TR" sz="2480" dirty="0"/>
              <a:t> </a:t>
            </a:r>
            <a:r>
              <a:rPr lang="tr-TR" sz="2480" dirty="0" err="1"/>
              <a:t>dolor</a:t>
            </a:r>
            <a:r>
              <a:rPr lang="tr-TR" sz="2480" dirty="0"/>
              <a:t> in </a:t>
            </a:r>
            <a:r>
              <a:rPr lang="tr-TR" sz="2480" dirty="0" err="1"/>
              <a:t>reprehenderit</a:t>
            </a:r>
            <a:r>
              <a:rPr lang="tr-TR" sz="2480" dirty="0"/>
              <a:t> in </a:t>
            </a:r>
            <a:r>
              <a:rPr lang="tr-TR" sz="2480" dirty="0" err="1"/>
              <a:t>voluptate</a:t>
            </a:r>
            <a:r>
              <a:rPr lang="tr-TR" sz="2480" dirty="0"/>
              <a:t> </a:t>
            </a:r>
            <a:r>
              <a:rPr lang="tr-TR" sz="2480" dirty="0" err="1"/>
              <a:t>velit</a:t>
            </a:r>
            <a:r>
              <a:rPr lang="tr-TR" sz="2480" dirty="0"/>
              <a:t> esse </a:t>
            </a:r>
            <a:r>
              <a:rPr lang="tr-TR" sz="2480" dirty="0" err="1"/>
              <a:t>cillum</a:t>
            </a:r>
            <a:r>
              <a:rPr lang="tr-TR" sz="2480" dirty="0"/>
              <a:t> </a:t>
            </a:r>
            <a:r>
              <a:rPr lang="tr-TR" sz="2480" dirty="0" err="1"/>
              <a:t>dolore</a:t>
            </a:r>
            <a:r>
              <a:rPr lang="tr-TR" sz="2480" dirty="0"/>
              <a:t> </a:t>
            </a:r>
            <a:r>
              <a:rPr lang="tr-TR" sz="2480" dirty="0" err="1"/>
              <a:t>eu</a:t>
            </a:r>
            <a:r>
              <a:rPr lang="tr-TR" sz="2480" dirty="0"/>
              <a:t> </a:t>
            </a:r>
            <a:r>
              <a:rPr lang="tr-TR" sz="2480" dirty="0" err="1"/>
              <a:t>fugiat</a:t>
            </a:r>
            <a:r>
              <a:rPr lang="tr-TR" sz="2480" dirty="0"/>
              <a:t> </a:t>
            </a:r>
            <a:r>
              <a:rPr lang="tr-TR" sz="2480" dirty="0" err="1"/>
              <a:t>nulla</a:t>
            </a:r>
            <a:r>
              <a:rPr lang="tr-TR" sz="2480" dirty="0"/>
              <a:t> </a:t>
            </a:r>
            <a:r>
              <a:rPr lang="tr-TR" sz="2480" dirty="0" err="1"/>
              <a:t>pariatur</a:t>
            </a:r>
            <a:r>
              <a:rPr lang="tr-TR" sz="2480" dirty="0"/>
              <a:t>. Excepteur sint occaecat cupidatat non proident, sunt in culpa qui officia deserunt mollit anim id est laborum.</a:t>
            </a:r>
          </a:p>
          <a:p>
            <a:pPr marL="0" indent="0">
              <a:buNone/>
            </a:pPr>
            <a:r>
              <a:rPr lang="tr-TR" sz="2480" dirty="0"/>
              <a:t>Lorem ipsum dolor sit amet, consectetur adipiscing elit, sed do eiusmod tempor incididunt ut labore et dolore magna aliqua. Ut enim ad minim veniam, quis nostrud exercitation ullamco laboris nisi ut aliquip ex ea comodo consequat. Duis aute irure dolor in reprehenderit in voluptate velit esse cillum dolore eu fugiat nulla pariatur. Excepteur sint occaecat cupidatat non proident, sunt in culpa qui officia deserunt mollit anim id est laborum.</a:t>
            </a:r>
          </a:p>
          <a:p>
            <a:pPr marL="0" indent="0">
              <a:buNone/>
            </a:pPr>
            <a:r>
              <a:rPr lang="tr-TR" sz="2480" dirty="0"/>
              <a:t>Lorem ipsum dolor sit amet, consectetur adipiscing elit, sed do eiusmod tempor incididunt ut labore et dolore magna aliqua. Ut enim ad minim veniam, quis nostrud exercitation ullamco laboris nisi ut aliquip ex ea comodo consequat. Duis aute irure dolor in reprehenderit in voluptate velit esse cillum dolore eu fugiat nulla pariatur. Excepteur sint occaecat cupidatat non proident, sunt in culpa qui officia deserunt mollit anim id est laborum.</a:t>
            </a:r>
          </a:p>
          <a:p>
            <a:pPr marL="0" indent="0">
              <a:buNone/>
            </a:pPr>
            <a:r>
              <a:rPr lang="tr-TR" sz="2480" dirty="0"/>
              <a:t>Lorem ipsum dolor sit amet, consectetur adipiscing elit, sed do eiusmod tempor incididunt ut labore et dolore magna aliqua. Ut enim ad minim veniam, quis nostrud exercitation ullamco laboris nisi ut aliquip ex ea comodo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marL="0" indent="0">
              <a:buNone/>
            </a:pPr>
            <a:r>
              <a:rPr lang="tr-TR" sz="2480"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marL="0" indent="0">
              <a:buNone/>
            </a:pPr>
            <a:r>
              <a:rPr lang="tr-TR" sz="2480"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marL="0" indent="0">
              <a:buNone/>
            </a:pPr>
            <a:r>
              <a:rPr lang="tr-TR" sz="2480"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marL="0" indent="0">
              <a:buNone/>
            </a:pPr>
            <a:r>
              <a:rPr lang="tr-TR" sz="2480"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marL="0" indent="0">
              <a:buNone/>
            </a:pPr>
            <a:r>
              <a:rPr lang="tr-TR" sz="2480"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marL="0" indent="0">
              <a:buNone/>
            </a:pPr>
            <a:r>
              <a:rPr lang="tr-TR" sz="2480"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marL="0" indent="0">
              <a:buNone/>
            </a:pPr>
            <a:r>
              <a:rPr lang="tr-TR" sz="2480"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marL="0" indent="0">
              <a:buNone/>
            </a:pPr>
            <a:endParaRPr lang="tr-TR" sz="2480" dirty="0"/>
          </a:p>
        </p:txBody>
      </p:sp>
      <p:sp>
        <p:nvSpPr>
          <p:cNvPr id="34" name="Metin Yer Tutucusu 5">
            <a:extLst>
              <a:ext uri="{FF2B5EF4-FFF2-40B4-BE49-F238E27FC236}">
                <a16:creationId xmlns:a16="http://schemas.microsoft.com/office/drawing/2014/main" id="{EC4A0419-197A-4249-940B-9F4036AB30A4}"/>
              </a:ext>
            </a:extLst>
          </p:cNvPr>
          <p:cNvSpPr>
            <a:spLocks noGrp="1"/>
          </p:cNvSpPr>
          <p:nvPr>
            <p:ph type="body" sz="half" idx="2"/>
          </p:nvPr>
        </p:nvSpPr>
        <p:spPr>
          <a:xfrm>
            <a:off x="1043003" y="8760543"/>
            <a:ext cx="8119456" cy="22648372"/>
          </a:xfrm>
        </p:spPr>
        <p:style>
          <a:lnRef idx="2">
            <a:schemeClr val="accent3"/>
          </a:lnRef>
          <a:fillRef idx="1">
            <a:schemeClr val="lt1"/>
          </a:fillRef>
          <a:effectRef idx="0">
            <a:schemeClr val="accent3"/>
          </a:effectRef>
          <a:fontRef idx="minor">
            <a:schemeClr val="dk1"/>
          </a:fontRef>
        </p:style>
        <p:txBody>
          <a:bodyPr>
            <a:normAutofit fontScale="92500"/>
          </a:bodyPr>
          <a:lstStyle/>
          <a:p>
            <a:r>
              <a:rPr lang="tr-TR" sz="2480" dirty="0"/>
              <a:t>Lorem ipsum dolor sit amet, consectetur adipiscing elit, sed do eiusmod tempor incididunt ut labore et dolore magna aliqua. Ut enim ad minim </a:t>
            </a:r>
            <a:r>
              <a:rPr lang="tr-TR" sz="2480" dirty="0" err="1"/>
              <a:t>veniam</a:t>
            </a:r>
            <a:r>
              <a:rPr lang="tr-TR" sz="2480" dirty="0"/>
              <a:t>, </a:t>
            </a:r>
            <a:r>
              <a:rPr lang="tr-TR" sz="2480" dirty="0" err="1"/>
              <a:t>quis</a:t>
            </a:r>
            <a:r>
              <a:rPr lang="tr-TR" sz="2480" dirty="0"/>
              <a:t> </a:t>
            </a:r>
            <a:r>
              <a:rPr lang="tr-TR" sz="2480" dirty="0" err="1"/>
              <a:t>nostrud</a:t>
            </a:r>
            <a:r>
              <a:rPr lang="tr-TR" sz="2480" dirty="0"/>
              <a:t> </a:t>
            </a:r>
            <a:r>
              <a:rPr lang="tr-TR" sz="2480" dirty="0" err="1"/>
              <a:t>exercitation</a:t>
            </a:r>
            <a:r>
              <a:rPr lang="tr-TR" sz="2480" dirty="0"/>
              <a:t> </a:t>
            </a:r>
            <a:r>
              <a:rPr lang="tr-TR" sz="2480" dirty="0" err="1"/>
              <a:t>ullamco</a:t>
            </a:r>
            <a:r>
              <a:rPr lang="tr-TR" sz="2480" dirty="0"/>
              <a:t> </a:t>
            </a:r>
            <a:r>
              <a:rPr lang="tr-TR" sz="2480" dirty="0" err="1"/>
              <a:t>laboris</a:t>
            </a:r>
            <a:r>
              <a:rPr lang="tr-TR" sz="2480" dirty="0"/>
              <a:t> </a:t>
            </a:r>
            <a:r>
              <a:rPr lang="tr-TR" sz="2480" dirty="0" err="1"/>
              <a:t>nisi</a:t>
            </a:r>
            <a:r>
              <a:rPr lang="tr-TR" sz="2480" dirty="0"/>
              <a:t> ut </a:t>
            </a:r>
            <a:r>
              <a:rPr lang="tr-TR" sz="2480" dirty="0" err="1"/>
              <a:t>aliquip</a:t>
            </a:r>
            <a:r>
              <a:rPr lang="tr-TR" sz="2480" dirty="0"/>
              <a:t> </a:t>
            </a:r>
            <a:r>
              <a:rPr lang="tr-TR" sz="2480" dirty="0" err="1"/>
              <a:t>ex</a:t>
            </a:r>
            <a:r>
              <a:rPr lang="tr-TR" sz="2480" dirty="0"/>
              <a:t> </a:t>
            </a:r>
            <a:r>
              <a:rPr lang="tr-TR" sz="2480" dirty="0" err="1"/>
              <a:t>ea</a:t>
            </a:r>
            <a:r>
              <a:rPr lang="tr-TR" sz="2480" dirty="0"/>
              <a:t> </a:t>
            </a:r>
            <a:r>
              <a:rPr lang="tr-TR" sz="2480" dirty="0" err="1"/>
              <a:t>commodo</a:t>
            </a:r>
            <a:r>
              <a:rPr lang="tr-TR" sz="2480" dirty="0"/>
              <a:t> </a:t>
            </a:r>
            <a:r>
              <a:rPr lang="tr-TR" sz="2480" dirty="0" err="1"/>
              <a:t>consequat</a:t>
            </a:r>
            <a:r>
              <a:rPr lang="tr-TR" sz="2480" dirty="0"/>
              <a:t>. </a:t>
            </a:r>
            <a:r>
              <a:rPr lang="tr-TR" sz="2480" dirty="0" err="1"/>
              <a:t>Duis</a:t>
            </a:r>
            <a:r>
              <a:rPr lang="tr-TR" sz="2480" dirty="0"/>
              <a:t> </a:t>
            </a:r>
            <a:r>
              <a:rPr lang="tr-TR" sz="2480" dirty="0" err="1"/>
              <a:t>aute</a:t>
            </a:r>
            <a:r>
              <a:rPr lang="tr-TR" sz="2480" dirty="0"/>
              <a:t> </a:t>
            </a:r>
            <a:r>
              <a:rPr lang="tr-TR" sz="2480" dirty="0" err="1"/>
              <a:t>irure</a:t>
            </a:r>
            <a:r>
              <a:rPr lang="tr-TR" sz="2480" dirty="0"/>
              <a:t> </a:t>
            </a:r>
            <a:r>
              <a:rPr lang="tr-TR" sz="2480" dirty="0" err="1"/>
              <a:t>dolor</a:t>
            </a:r>
            <a:r>
              <a:rPr lang="tr-TR" sz="2480" dirty="0"/>
              <a:t> in </a:t>
            </a:r>
            <a:r>
              <a:rPr lang="tr-TR" sz="2480" dirty="0" err="1"/>
              <a:t>reprehenderit</a:t>
            </a:r>
            <a:r>
              <a:rPr lang="tr-TR" sz="2480" dirty="0"/>
              <a:t> in </a:t>
            </a:r>
            <a:r>
              <a:rPr lang="tr-TR" sz="2480" dirty="0" err="1"/>
              <a:t>voluptate</a:t>
            </a:r>
            <a:r>
              <a:rPr lang="tr-TR" sz="2480" dirty="0"/>
              <a:t> </a:t>
            </a:r>
            <a:r>
              <a:rPr lang="tr-TR" sz="2480" dirty="0" err="1"/>
              <a:t>velit</a:t>
            </a:r>
            <a:r>
              <a:rPr lang="tr-TR" sz="2480" dirty="0"/>
              <a:t> esse </a:t>
            </a:r>
            <a:r>
              <a:rPr lang="tr-TR" sz="2480" dirty="0" err="1"/>
              <a:t>cillum</a:t>
            </a:r>
            <a:r>
              <a:rPr lang="tr-TR" sz="2480" dirty="0"/>
              <a:t> </a:t>
            </a:r>
            <a:r>
              <a:rPr lang="tr-TR" sz="2480" dirty="0" err="1"/>
              <a:t>dolore</a:t>
            </a:r>
            <a:r>
              <a:rPr lang="tr-TR" sz="2480" dirty="0"/>
              <a:t> </a:t>
            </a:r>
            <a:r>
              <a:rPr lang="tr-TR" sz="2480" dirty="0" err="1"/>
              <a:t>eu</a:t>
            </a:r>
            <a:r>
              <a:rPr lang="tr-TR" sz="2480" dirty="0"/>
              <a:t> </a:t>
            </a:r>
            <a:r>
              <a:rPr lang="tr-TR" sz="2480" dirty="0" err="1"/>
              <a:t>fugiat</a:t>
            </a:r>
            <a:r>
              <a:rPr lang="tr-TR" sz="2480" dirty="0"/>
              <a:t> </a:t>
            </a:r>
            <a:r>
              <a:rPr lang="tr-TR" sz="2480" dirty="0" err="1"/>
              <a:t>nulla</a:t>
            </a:r>
            <a:r>
              <a:rPr lang="tr-TR" sz="2480" dirty="0"/>
              <a:t> </a:t>
            </a:r>
            <a:r>
              <a:rPr lang="tr-TR" sz="2480" dirty="0" err="1"/>
              <a:t>pariatur</a:t>
            </a:r>
            <a:r>
              <a:rPr lang="tr-TR" sz="2480" dirty="0"/>
              <a:t>. </a:t>
            </a:r>
            <a:r>
              <a:rPr lang="tr-TR" sz="2480" dirty="0" err="1"/>
              <a:t>Excepteur</a:t>
            </a:r>
            <a:r>
              <a:rPr lang="tr-TR" sz="2480" dirty="0"/>
              <a:t> </a:t>
            </a:r>
            <a:r>
              <a:rPr lang="tr-TR" sz="2480" dirty="0" err="1"/>
              <a:t>sint</a:t>
            </a:r>
            <a:r>
              <a:rPr lang="tr-TR" sz="2480" dirty="0"/>
              <a:t> </a:t>
            </a:r>
            <a:r>
              <a:rPr lang="tr-TR" sz="2480" dirty="0" err="1"/>
              <a:t>occaecat</a:t>
            </a:r>
            <a:r>
              <a:rPr lang="tr-TR" sz="2480" dirty="0"/>
              <a:t> </a:t>
            </a:r>
            <a:r>
              <a:rPr lang="tr-TR" sz="2480" dirty="0" err="1"/>
              <a:t>cupidatat</a:t>
            </a:r>
            <a:r>
              <a:rPr lang="tr-TR" sz="2480" dirty="0"/>
              <a:t> </a:t>
            </a:r>
            <a:r>
              <a:rPr lang="tr-TR" sz="2480" dirty="0" err="1"/>
              <a:t>non</a:t>
            </a:r>
            <a:r>
              <a:rPr lang="tr-TR" sz="2480" dirty="0"/>
              <a:t> </a:t>
            </a:r>
            <a:r>
              <a:rPr lang="tr-TR" sz="2480" dirty="0" err="1"/>
              <a:t>proident</a:t>
            </a:r>
            <a:r>
              <a:rPr lang="tr-TR" sz="2480" dirty="0"/>
              <a:t>, </a:t>
            </a:r>
            <a:r>
              <a:rPr lang="tr-TR" sz="2480" dirty="0" err="1"/>
              <a:t>sunt</a:t>
            </a:r>
            <a:r>
              <a:rPr lang="tr-TR" sz="2480" dirty="0"/>
              <a:t> in </a:t>
            </a:r>
            <a:r>
              <a:rPr lang="tr-TR" sz="2480" dirty="0" err="1"/>
              <a:t>culpa</a:t>
            </a:r>
            <a:r>
              <a:rPr lang="tr-TR" sz="2480" dirty="0"/>
              <a:t> </a:t>
            </a:r>
            <a:r>
              <a:rPr lang="tr-TR" sz="2480" dirty="0" err="1"/>
              <a:t>qui</a:t>
            </a:r>
            <a:r>
              <a:rPr lang="tr-TR" sz="2480" dirty="0"/>
              <a:t> </a:t>
            </a:r>
            <a:r>
              <a:rPr lang="tr-TR" sz="2480" dirty="0" err="1"/>
              <a:t>officia</a:t>
            </a:r>
            <a:r>
              <a:rPr lang="tr-TR" sz="2480" dirty="0"/>
              <a:t> </a:t>
            </a:r>
            <a:r>
              <a:rPr lang="tr-TR" sz="2480" dirty="0" err="1"/>
              <a:t>deserunt</a:t>
            </a:r>
            <a:r>
              <a:rPr lang="tr-TR" sz="2480" dirty="0"/>
              <a:t> </a:t>
            </a:r>
            <a:r>
              <a:rPr lang="tr-TR" sz="2480" dirty="0" err="1"/>
              <a:t>mollit</a:t>
            </a:r>
            <a:r>
              <a:rPr lang="tr-TR" sz="2480" dirty="0"/>
              <a:t> anim </a:t>
            </a:r>
            <a:r>
              <a:rPr lang="tr-TR" sz="2480" dirty="0" err="1"/>
              <a:t>id</a:t>
            </a:r>
            <a:r>
              <a:rPr lang="tr-TR" sz="2480" dirty="0"/>
              <a:t> </a:t>
            </a:r>
            <a:r>
              <a:rPr lang="tr-TR" sz="2480" dirty="0" err="1"/>
              <a:t>est</a:t>
            </a:r>
            <a:r>
              <a:rPr lang="tr-TR" sz="2480" dirty="0"/>
              <a:t> </a:t>
            </a:r>
            <a:r>
              <a:rPr lang="tr-TR" sz="2480" dirty="0" err="1"/>
              <a:t>laborum</a:t>
            </a:r>
            <a:r>
              <a:rPr lang="tr-TR" sz="2480" dirty="0"/>
              <a:t>.</a:t>
            </a:r>
          </a:p>
          <a:p>
            <a:r>
              <a:rPr lang="tr-TR" sz="2480" dirty="0" err="1"/>
              <a:t>Lorem</a:t>
            </a:r>
            <a:r>
              <a:rPr lang="tr-TR" sz="2480" dirty="0"/>
              <a:t> </a:t>
            </a:r>
            <a:r>
              <a:rPr lang="tr-TR" sz="2480" dirty="0" err="1"/>
              <a:t>ipsum</a:t>
            </a:r>
            <a:r>
              <a:rPr lang="tr-TR" sz="2480" dirty="0"/>
              <a:t> </a:t>
            </a:r>
            <a:r>
              <a:rPr lang="tr-TR" sz="2480" dirty="0" err="1"/>
              <a:t>dolor</a:t>
            </a:r>
            <a:r>
              <a:rPr lang="tr-TR" sz="2480" dirty="0"/>
              <a:t> sit </a:t>
            </a:r>
            <a:r>
              <a:rPr lang="tr-TR" sz="2480" dirty="0" err="1"/>
              <a:t>amet</a:t>
            </a:r>
            <a:r>
              <a:rPr lang="tr-TR" sz="2480" dirty="0"/>
              <a:t>, </a:t>
            </a:r>
            <a:r>
              <a:rPr lang="tr-TR" sz="2480" dirty="0" err="1"/>
              <a:t>consectetur</a:t>
            </a:r>
            <a:r>
              <a:rPr lang="tr-TR" sz="2480" dirty="0"/>
              <a:t> </a:t>
            </a:r>
            <a:r>
              <a:rPr lang="tr-TR" sz="2480" dirty="0" err="1"/>
              <a:t>adipiscing</a:t>
            </a:r>
            <a:r>
              <a:rPr lang="tr-TR" sz="2480" dirty="0"/>
              <a:t> elit, </a:t>
            </a:r>
            <a:r>
              <a:rPr lang="tr-TR" sz="2480" dirty="0" err="1"/>
              <a:t>sed</a:t>
            </a:r>
            <a:r>
              <a:rPr lang="tr-TR" sz="2480" dirty="0"/>
              <a:t> do </a:t>
            </a:r>
            <a:r>
              <a:rPr lang="tr-TR" sz="2480" dirty="0" err="1"/>
              <a:t>eiusmod</a:t>
            </a:r>
            <a:r>
              <a:rPr lang="tr-TR" sz="2480" dirty="0"/>
              <a:t> </a:t>
            </a:r>
            <a:r>
              <a:rPr lang="tr-TR" sz="2480" dirty="0" err="1"/>
              <a:t>tempor</a:t>
            </a:r>
            <a:r>
              <a:rPr lang="tr-TR" sz="2480" dirty="0"/>
              <a:t> </a:t>
            </a:r>
            <a:r>
              <a:rPr lang="tr-TR" sz="2480" dirty="0" err="1"/>
              <a:t>incididunt</a:t>
            </a:r>
            <a:r>
              <a:rPr lang="tr-TR" sz="2480" dirty="0"/>
              <a:t> ut </a:t>
            </a:r>
            <a:r>
              <a:rPr lang="tr-TR" sz="2480" dirty="0" err="1"/>
              <a:t>labore</a:t>
            </a:r>
            <a:r>
              <a:rPr lang="tr-TR" sz="2480" dirty="0"/>
              <a:t> et </a:t>
            </a:r>
            <a:r>
              <a:rPr lang="tr-TR" sz="2480" dirty="0" err="1"/>
              <a:t>dolore</a:t>
            </a:r>
            <a:r>
              <a:rPr lang="tr-TR" sz="2480" dirty="0"/>
              <a:t> </a:t>
            </a:r>
            <a:r>
              <a:rPr lang="tr-TR" sz="2480" dirty="0" err="1"/>
              <a:t>magna</a:t>
            </a:r>
            <a:r>
              <a:rPr lang="tr-TR" sz="2480" dirty="0"/>
              <a:t> </a:t>
            </a:r>
            <a:r>
              <a:rPr lang="tr-TR" sz="2480" dirty="0" err="1"/>
              <a:t>aliqua</a:t>
            </a:r>
            <a:r>
              <a:rPr lang="tr-TR" sz="2480" dirty="0"/>
              <a:t>. Ut enim ad minim </a:t>
            </a:r>
            <a:r>
              <a:rPr lang="tr-TR" sz="2480" dirty="0" err="1"/>
              <a:t>veniam</a:t>
            </a:r>
            <a:r>
              <a:rPr lang="tr-TR" sz="2480" dirty="0"/>
              <a:t>, </a:t>
            </a:r>
            <a:r>
              <a:rPr lang="tr-TR" sz="2480" dirty="0" err="1"/>
              <a:t>quis</a:t>
            </a:r>
            <a:r>
              <a:rPr lang="tr-TR" sz="2480" dirty="0"/>
              <a:t> </a:t>
            </a:r>
            <a:r>
              <a:rPr lang="tr-TR" sz="2480" dirty="0" err="1"/>
              <a:t>nostrud</a:t>
            </a:r>
            <a:r>
              <a:rPr lang="tr-TR" sz="2480" dirty="0"/>
              <a:t> </a:t>
            </a:r>
            <a:r>
              <a:rPr lang="tr-TR" sz="2480" dirty="0" err="1"/>
              <a:t>exercitation</a:t>
            </a:r>
            <a:r>
              <a:rPr lang="tr-TR" sz="2480" dirty="0"/>
              <a:t> </a:t>
            </a:r>
            <a:r>
              <a:rPr lang="tr-TR" sz="2480" dirty="0" err="1"/>
              <a:t>ullamco</a:t>
            </a:r>
            <a:r>
              <a:rPr lang="tr-TR" sz="2480" dirty="0"/>
              <a:t> </a:t>
            </a:r>
            <a:r>
              <a:rPr lang="tr-TR" sz="2480" dirty="0" err="1"/>
              <a:t>laboris</a:t>
            </a:r>
            <a:r>
              <a:rPr lang="tr-TR" sz="2480" dirty="0"/>
              <a:t> </a:t>
            </a:r>
            <a:r>
              <a:rPr lang="tr-TR" sz="2480" dirty="0" err="1"/>
              <a:t>nisi</a:t>
            </a:r>
            <a:r>
              <a:rPr lang="tr-TR" sz="2480" dirty="0"/>
              <a:t> ut </a:t>
            </a:r>
            <a:r>
              <a:rPr lang="tr-TR" sz="2480" dirty="0" err="1"/>
              <a:t>aliquip</a:t>
            </a:r>
            <a:r>
              <a:rPr lang="tr-TR" sz="2480" dirty="0"/>
              <a:t> </a:t>
            </a:r>
            <a:r>
              <a:rPr lang="tr-TR" sz="2480" dirty="0" err="1"/>
              <a:t>ex</a:t>
            </a:r>
            <a:r>
              <a:rPr lang="tr-TR" sz="2480" dirty="0"/>
              <a:t> </a:t>
            </a:r>
            <a:r>
              <a:rPr lang="tr-TR" sz="2480" dirty="0" err="1"/>
              <a:t>ea</a:t>
            </a:r>
            <a:r>
              <a:rPr lang="tr-TR" sz="2480" dirty="0"/>
              <a:t> </a:t>
            </a:r>
            <a:r>
              <a:rPr lang="tr-TR" sz="2480" dirty="0" err="1"/>
              <a:t>commodo</a:t>
            </a:r>
            <a:r>
              <a:rPr lang="tr-TR" sz="2480" dirty="0"/>
              <a:t> </a:t>
            </a:r>
            <a:r>
              <a:rPr lang="tr-TR" sz="2480" dirty="0" err="1"/>
              <a:t>consequat</a:t>
            </a:r>
            <a:r>
              <a:rPr lang="tr-TR" sz="2480" dirty="0"/>
              <a:t>. </a:t>
            </a:r>
            <a:r>
              <a:rPr lang="tr-TR" sz="2480" dirty="0" err="1"/>
              <a:t>Duis</a:t>
            </a:r>
            <a:r>
              <a:rPr lang="tr-TR" sz="2480" dirty="0"/>
              <a:t> </a:t>
            </a:r>
            <a:r>
              <a:rPr lang="tr-TR" sz="2480" dirty="0" err="1"/>
              <a:t>aute</a:t>
            </a:r>
            <a:r>
              <a:rPr lang="tr-TR" sz="2480" dirty="0"/>
              <a:t> </a:t>
            </a:r>
            <a:r>
              <a:rPr lang="tr-TR" sz="2480" dirty="0" err="1"/>
              <a:t>irure</a:t>
            </a:r>
            <a:r>
              <a:rPr lang="tr-TR" sz="2480" dirty="0"/>
              <a:t> </a:t>
            </a:r>
            <a:r>
              <a:rPr lang="tr-TR" sz="2480" dirty="0" err="1"/>
              <a:t>dolor</a:t>
            </a:r>
            <a:r>
              <a:rPr lang="tr-TR" sz="2480" dirty="0"/>
              <a:t> in </a:t>
            </a:r>
            <a:r>
              <a:rPr lang="tr-TR" sz="2480" dirty="0" err="1"/>
              <a:t>reprehenderit</a:t>
            </a:r>
            <a:r>
              <a:rPr lang="tr-TR" sz="2480" dirty="0"/>
              <a:t> in </a:t>
            </a:r>
            <a:r>
              <a:rPr lang="tr-TR" sz="2480" dirty="0" err="1"/>
              <a:t>voluptate</a:t>
            </a:r>
            <a:r>
              <a:rPr lang="tr-TR" sz="2480" dirty="0"/>
              <a:t> </a:t>
            </a:r>
            <a:r>
              <a:rPr lang="tr-TR" sz="2480" dirty="0" err="1"/>
              <a:t>velit</a:t>
            </a:r>
            <a:r>
              <a:rPr lang="tr-TR" sz="2480" dirty="0"/>
              <a:t> esse </a:t>
            </a:r>
            <a:r>
              <a:rPr lang="tr-TR" sz="2480" dirty="0" err="1"/>
              <a:t>cillum</a:t>
            </a:r>
            <a:r>
              <a:rPr lang="tr-TR" sz="2480" dirty="0"/>
              <a:t> </a:t>
            </a:r>
            <a:r>
              <a:rPr lang="tr-TR" sz="2480" dirty="0" err="1"/>
              <a:t>dolore</a:t>
            </a:r>
            <a:r>
              <a:rPr lang="tr-TR" sz="2480" dirty="0"/>
              <a:t> </a:t>
            </a:r>
            <a:r>
              <a:rPr lang="tr-TR" sz="2480" dirty="0" err="1"/>
              <a:t>eu</a:t>
            </a:r>
            <a:r>
              <a:rPr lang="tr-TR" sz="2480" dirty="0"/>
              <a:t> </a:t>
            </a:r>
            <a:r>
              <a:rPr lang="tr-TR" sz="2480" dirty="0" err="1"/>
              <a:t>fugiat</a:t>
            </a:r>
            <a:r>
              <a:rPr lang="tr-TR" sz="2480" dirty="0"/>
              <a:t> </a:t>
            </a:r>
            <a:r>
              <a:rPr lang="tr-TR" sz="2480" dirty="0" err="1"/>
              <a:t>nulla</a:t>
            </a:r>
            <a:r>
              <a:rPr lang="tr-TR" sz="2480" dirty="0"/>
              <a:t> </a:t>
            </a:r>
            <a:r>
              <a:rPr lang="tr-TR" sz="2480" dirty="0" err="1"/>
              <a:t>pariatur</a:t>
            </a:r>
            <a:r>
              <a:rPr lang="tr-TR" sz="2480" dirty="0"/>
              <a:t>. </a:t>
            </a:r>
            <a:r>
              <a:rPr lang="tr-TR" sz="2480" dirty="0" err="1"/>
              <a:t>Excepteur</a:t>
            </a:r>
            <a:r>
              <a:rPr lang="tr-TR" sz="2480" dirty="0"/>
              <a:t> </a:t>
            </a:r>
            <a:r>
              <a:rPr lang="tr-TR" sz="2480" dirty="0" err="1"/>
              <a:t>sint</a:t>
            </a:r>
            <a:r>
              <a:rPr lang="tr-TR" sz="2480" dirty="0"/>
              <a:t> </a:t>
            </a:r>
            <a:r>
              <a:rPr lang="tr-TR" sz="2480" dirty="0" err="1"/>
              <a:t>occaecat</a:t>
            </a:r>
            <a:r>
              <a:rPr lang="tr-TR" sz="2480" dirty="0"/>
              <a:t> </a:t>
            </a:r>
            <a:r>
              <a:rPr lang="tr-TR" sz="2480" dirty="0" err="1"/>
              <a:t>cupidatat</a:t>
            </a:r>
            <a:r>
              <a:rPr lang="tr-TR" sz="2480" dirty="0"/>
              <a:t> </a:t>
            </a:r>
            <a:r>
              <a:rPr lang="tr-TR" sz="2480" dirty="0" err="1"/>
              <a:t>non</a:t>
            </a:r>
            <a:r>
              <a:rPr lang="tr-TR" sz="2480" dirty="0"/>
              <a:t> </a:t>
            </a:r>
            <a:r>
              <a:rPr lang="tr-TR" sz="2480" dirty="0" err="1"/>
              <a:t>proident</a:t>
            </a:r>
            <a:r>
              <a:rPr lang="tr-TR" sz="2480" dirty="0"/>
              <a:t>, </a:t>
            </a:r>
            <a:r>
              <a:rPr lang="tr-TR" sz="2480" dirty="0" err="1"/>
              <a:t>sunt</a:t>
            </a:r>
            <a:r>
              <a:rPr lang="tr-TR" sz="2480" dirty="0"/>
              <a:t> in </a:t>
            </a:r>
            <a:r>
              <a:rPr lang="tr-TR" sz="2480" dirty="0" err="1"/>
              <a:t>culpa</a:t>
            </a:r>
            <a:r>
              <a:rPr lang="tr-TR" sz="2480" dirty="0"/>
              <a:t> </a:t>
            </a:r>
            <a:r>
              <a:rPr lang="tr-TR" sz="2480" dirty="0" err="1"/>
              <a:t>qui</a:t>
            </a:r>
            <a:r>
              <a:rPr lang="tr-TR" sz="2480" dirty="0"/>
              <a:t> </a:t>
            </a:r>
            <a:r>
              <a:rPr lang="tr-TR" sz="2480" dirty="0" err="1"/>
              <a:t>officia</a:t>
            </a:r>
            <a:r>
              <a:rPr lang="tr-TR" sz="2480" dirty="0"/>
              <a:t> </a:t>
            </a:r>
            <a:r>
              <a:rPr lang="tr-TR" sz="2480" dirty="0" err="1"/>
              <a:t>deserunt</a:t>
            </a:r>
            <a:r>
              <a:rPr lang="tr-TR" sz="2480" dirty="0"/>
              <a:t> </a:t>
            </a:r>
            <a:r>
              <a:rPr lang="tr-TR" sz="2480" dirty="0" err="1"/>
              <a:t>mollit</a:t>
            </a:r>
            <a:r>
              <a:rPr lang="tr-TR" sz="2480" dirty="0"/>
              <a:t> anim </a:t>
            </a:r>
            <a:r>
              <a:rPr lang="tr-TR" sz="2480" dirty="0" err="1"/>
              <a:t>id</a:t>
            </a:r>
            <a:r>
              <a:rPr lang="tr-TR" sz="2480" dirty="0"/>
              <a:t> </a:t>
            </a:r>
            <a:r>
              <a:rPr lang="tr-TR" sz="2480" dirty="0" err="1"/>
              <a:t>est</a:t>
            </a:r>
            <a:r>
              <a:rPr lang="tr-TR" sz="2480" dirty="0"/>
              <a:t> </a:t>
            </a:r>
            <a:r>
              <a:rPr lang="tr-TR" sz="2480" dirty="0" err="1"/>
              <a:t>laborum</a:t>
            </a:r>
            <a:r>
              <a:rPr lang="tr-TR" sz="2480" dirty="0"/>
              <a:t>.</a:t>
            </a:r>
          </a:p>
          <a:p>
            <a:r>
              <a:rPr lang="tr-TR" sz="2480" dirty="0" err="1"/>
              <a:t>Lorem</a:t>
            </a:r>
            <a:r>
              <a:rPr lang="tr-TR" sz="2480" dirty="0"/>
              <a:t> </a:t>
            </a:r>
            <a:r>
              <a:rPr lang="tr-TR" sz="2480" dirty="0" err="1"/>
              <a:t>ipsum</a:t>
            </a:r>
            <a:r>
              <a:rPr lang="tr-TR" sz="2480" dirty="0"/>
              <a:t> </a:t>
            </a:r>
            <a:r>
              <a:rPr lang="tr-TR" sz="2480" dirty="0" err="1"/>
              <a:t>dolor</a:t>
            </a:r>
            <a:r>
              <a:rPr lang="tr-TR" sz="2480" dirty="0"/>
              <a:t> sit </a:t>
            </a:r>
            <a:r>
              <a:rPr lang="tr-TR" sz="2480" dirty="0" err="1"/>
              <a:t>amet</a:t>
            </a:r>
            <a:r>
              <a:rPr lang="tr-TR" sz="2480" dirty="0"/>
              <a:t>, </a:t>
            </a:r>
            <a:r>
              <a:rPr lang="tr-TR" sz="2480" dirty="0" err="1"/>
              <a:t>consectetur</a:t>
            </a:r>
            <a:r>
              <a:rPr lang="tr-TR" sz="2480" dirty="0"/>
              <a:t> </a:t>
            </a:r>
            <a:r>
              <a:rPr lang="tr-TR" sz="2480" dirty="0" err="1"/>
              <a:t>adipiscing</a:t>
            </a:r>
            <a:r>
              <a:rPr lang="tr-TR" sz="2480" dirty="0"/>
              <a:t> elit, </a:t>
            </a:r>
            <a:r>
              <a:rPr lang="tr-TR" sz="2480" dirty="0" err="1"/>
              <a:t>sed</a:t>
            </a:r>
            <a:r>
              <a:rPr lang="tr-TR" sz="2480" dirty="0"/>
              <a:t> do </a:t>
            </a:r>
            <a:r>
              <a:rPr lang="tr-TR" sz="2480" dirty="0" err="1"/>
              <a:t>eiusmod</a:t>
            </a:r>
            <a:r>
              <a:rPr lang="tr-TR" sz="2480" dirty="0"/>
              <a:t> </a:t>
            </a:r>
            <a:r>
              <a:rPr lang="tr-TR" sz="2480" dirty="0" err="1"/>
              <a:t>tempor</a:t>
            </a:r>
            <a:r>
              <a:rPr lang="tr-TR" sz="2480" dirty="0"/>
              <a:t> </a:t>
            </a:r>
            <a:r>
              <a:rPr lang="tr-TR" sz="2480" dirty="0" err="1"/>
              <a:t>incididunt</a:t>
            </a:r>
            <a:r>
              <a:rPr lang="tr-TR" sz="2480" dirty="0"/>
              <a:t> ut </a:t>
            </a:r>
            <a:r>
              <a:rPr lang="tr-TR" sz="2480" dirty="0" err="1"/>
              <a:t>labore</a:t>
            </a:r>
            <a:r>
              <a:rPr lang="tr-TR" sz="2480" dirty="0"/>
              <a:t> et </a:t>
            </a:r>
            <a:r>
              <a:rPr lang="tr-TR" sz="2480" dirty="0" err="1"/>
              <a:t>dolore</a:t>
            </a:r>
            <a:r>
              <a:rPr lang="tr-TR" sz="2480" dirty="0"/>
              <a:t> </a:t>
            </a:r>
            <a:r>
              <a:rPr lang="tr-TR" sz="2480" dirty="0" err="1"/>
              <a:t>magna</a:t>
            </a:r>
            <a:r>
              <a:rPr lang="tr-TR" sz="2480" dirty="0"/>
              <a:t> </a:t>
            </a:r>
            <a:r>
              <a:rPr lang="tr-TR" sz="2480" dirty="0" err="1"/>
              <a:t>aliqua</a:t>
            </a:r>
            <a:r>
              <a:rPr lang="tr-TR" sz="2480" dirty="0"/>
              <a:t>. Ut enim ad minim </a:t>
            </a:r>
            <a:r>
              <a:rPr lang="tr-TR" sz="2480" dirty="0" err="1"/>
              <a:t>veniam</a:t>
            </a:r>
            <a:r>
              <a:rPr lang="tr-TR" sz="2480" dirty="0"/>
              <a:t>, </a:t>
            </a:r>
            <a:r>
              <a:rPr lang="tr-TR" sz="2480" dirty="0" err="1"/>
              <a:t>quis</a:t>
            </a:r>
            <a:r>
              <a:rPr lang="tr-TR" sz="2480" dirty="0"/>
              <a:t> </a:t>
            </a:r>
            <a:r>
              <a:rPr lang="tr-TR" sz="2480" dirty="0" err="1"/>
              <a:t>nostrud</a:t>
            </a:r>
            <a:r>
              <a:rPr lang="tr-TR" sz="2480" dirty="0"/>
              <a:t> </a:t>
            </a:r>
            <a:r>
              <a:rPr lang="tr-TR" sz="2480" dirty="0" err="1"/>
              <a:t>exercitation</a:t>
            </a:r>
            <a:r>
              <a:rPr lang="tr-TR" sz="2480" dirty="0"/>
              <a:t> </a:t>
            </a:r>
            <a:r>
              <a:rPr lang="tr-TR" sz="2480" dirty="0" err="1"/>
              <a:t>ullamco</a:t>
            </a:r>
            <a:r>
              <a:rPr lang="tr-TR" sz="2480" dirty="0"/>
              <a:t> </a:t>
            </a:r>
            <a:r>
              <a:rPr lang="tr-TR" sz="2480" dirty="0" err="1"/>
              <a:t>laboris</a:t>
            </a:r>
            <a:r>
              <a:rPr lang="tr-TR" sz="2480" dirty="0"/>
              <a:t> </a:t>
            </a:r>
            <a:r>
              <a:rPr lang="tr-TR" sz="2480" dirty="0" err="1"/>
              <a:t>nisi</a:t>
            </a:r>
            <a:r>
              <a:rPr lang="tr-TR" sz="2480" dirty="0"/>
              <a:t> ut </a:t>
            </a:r>
            <a:r>
              <a:rPr lang="tr-TR" sz="2480" dirty="0" err="1"/>
              <a:t>aliquip</a:t>
            </a:r>
            <a:r>
              <a:rPr lang="tr-TR" sz="2480" dirty="0"/>
              <a:t> </a:t>
            </a:r>
            <a:r>
              <a:rPr lang="tr-TR" sz="2480" dirty="0" err="1"/>
              <a:t>ex</a:t>
            </a:r>
            <a:r>
              <a:rPr lang="tr-TR" sz="2480" dirty="0"/>
              <a:t> </a:t>
            </a:r>
            <a:r>
              <a:rPr lang="tr-TR" sz="2480" dirty="0" err="1"/>
              <a:t>ea</a:t>
            </a:r>
            <a:r>
              <a:rPr lang="tr-TR" sz="2480" dirty="0"/>
              <a:t> </a:t>
            </a:r>
            <a:r>
              <a:rPr lang="tr-TR" sz="2480" dirty="0" err="1"/>
              <a:t>commodo</a:t>
            </a:r>
            <a:r>
              <a:rPr lang="tr-TR" sz="2480" dirty="0"/>
              <a:t> </a:t>
            </a:r>
            <a:r>
              <a:rPr lang="tr-TR" sz="2480" dirty="0" err="1"/>
              <a:t>consequat</a:t>
            </a:r>
            <a:r>
              <a:rPr lang="tr-TR" sz="2480" dirty="0"/>
              <a:t>. </a:t>
            </a:r>
            <a:r>
              <a:rPr lang="tr-TR" sz="2480" dirty="0" err="1"/>
              <a:t>Duis</a:t>
            </a:r>
            <a:r>
              <a:rPr lang="tr-TR" sz="2480" dirty="0"/>
              <a:t> </a:t>
            </a:r>
            <a:r>
              <a:rPr lang="tr-TR" sz="2480" dirty="0" err="1"/>
              <a:t>aute</a:t>
            </a:r>
            <a:r>
              <a:rPr lang="tr-TR" sz="2480" dirty="0"/>
              <a:t> </a:t>
            </a:r>
            <a:r>
              <a:rPr lang="tr-TR" sz="2480" dirty="0" err="1"/>
              <a:t>irure</a:t>
            </a:r>
            <a:r>
              <a:rPr lang="tr-TR" sz="2480" dirty="0"/>
              <a:t> </a:t>
            </a:r>
            <a:r>
              <a:rPr lang="tr-TR" sz="2480" dirty="0" err="1"/>
              <a:t>dolor</a:t>
            </a:r>
            <a:r>
              <a:rPr lang="tr-TR" sz="2480" dirty="0"/>
              <a:t> in </a:t>
            </a:r>
            <a:r>
              <a:rPr lang="tr-TR" sz="2480" dirty="0" err="1"/>
              <a:t>reprehenderit</a:t>
            </a:r>
            <a:r>
              <a:rPr lang="tr-TR" sz="2480" dirty="0"/>
              <a:t> in </a:t>
            </a:r>
            <a:r>
              <a:rPr lang="tr-TR" sz="2480" dirty="0" err="1"/>
              <a:t>voluptate</a:t>
            </a:r>
            <a:r>
              <a:rPr lang="tr-TR" sz="2480" dirty="0"/>
              <a:t> </a:t>
            </a:r>
            <a:r>
              <a:rPr lang="tr-TR" sz="2480" dirty="0" err="1"/>
              <a:t>velit</a:t>
            </a:r>
            <a:r>
              <a:rPr lang="tr-TR" sz="2480" dirty="0"/>
              <a:t> esse </a:t>
            </a:r>
            <a:r>
              <a:rPr lang="tr-TR" sz="2480" dirty="0" err="1"/>
              <a:t>cillum</a:t>
            </a:r>
            <a:r>
              <a:rPr lang="tr-TR" sz="2480" dirty="0"/>
              <a:t> </a:t>
            </a:r>
            <a:r>
              <a:rPr lang="tr-TR" sz="2480" dirty="0" err="1"/>
              <a:t>dolore</a:t>
            </a:r>
            <a:r>
              <a:rPr lang="tr-TR" sz="2480" dirty="0"/>
              <a:t> </a:t>
            </a:r>
            <a:r>
              <a:rPr lang="tr-TR" sz="2480" dirty="0" err="1"/>
              <a:t>eu</a:t>
            </a:r>
            <a:r>
              <a:rPr lang="tr-TR" sz="2480" dirty="0"/>
              <a:t> </a:t>
            </a:r>
            <a:r>
              <a:rPr lang="tr-TR" sz="2480" dirty="0" err="1"/>
              <a:t>fugiat</a:t>
            </a:r>
            <a:r>
              <a:rPr lang="tr-TR" sz="2480" dirty="0"/>
              <a:t> </a:t>
            </a:r>
            <a:r>
              <a:rPr lang="tr-TR" sz="2480" dirty="0" err="1"/>
              <a:t>nulla</a:t>
            </a:r>
            <a:r>
              <a:rPr lang="tr-TR" sz="2480" dirty="0"/>
              <a:t> </a:t>
            </a:r>
            <a:r>
              <a:rPr lang="tr-TR" sz="2480" dirty="0" err="1"/>
              <a:t>pariatur</a:t>
            </a:r>
            <a:r>
              <a:rPr lang="tr-TR" sz="2480" dirty="0"/>
              <a:t>. </a:t>
            </a:r>
            <a:r>
              <a:rPr lang="tr-TR" sz="2480" dirty="0" err="1"/>
              <a:t>Excepteur</a:t>
            </a:r>
            <a:r>
              <a:rPr lang="tr-TR" sz="2480" dirty="0"/>
              <a:t> </a:t>
            </a:r>
            <a:r>
              <a:rPr lang="tr-TR" sz="2480" dirty="0" err="1"/>
              <a:t>sint</a:t>
            </a:r>
            <a:r>
              <a:rPr lang="tr-TR" sz="2480" dirty="0"/>
              <a:t> </a:t>
            </a:r>
            <a:r>
              <a:rPr lang="tr-TR" sz="2480" dirty="0" err="1"/>
              <a:t>occaecat</a:t>
            </a:r>
            <a:r>
              <a:rPr lang="tr-TR" sz="2480" dirty="0"/>
              <a:t> </a:t>
            </a:r>
            <a:r>
              <a:rPr lang="tr-TR" sz="2480" dirty="0" err="1"/>
              <a:t>cupidatat</a:t>
            </a:r>
            <a:r>
              <a:rPr lang="tr-TR" sz="2480" dirty="0"/>
              <a:t> </a:t>
            </a:r>
            <a:r>
              <a:rPr lang="tr-TR" sz="2480" dirty="0" err="1"/>
              <a:t>non</a:t>
            </a:r>
            <a:r>
              <a:rPr lang="tr-TR" sz="2480" dirty="0"/>
              <a:t> </a:t>
            </a:r>
            <a:r>
              <a:rPr lang="tr-TR" sz="2480" dirty="0" err="1"/>
              <a:t>proident</a:t>
            </a:r>
            <a:r>
              <a:rPr lang="tr-TR" sz="2480" dirty="0"/>
              <a:t>, </a:t>
            </a:r>
            <a:r>
              <a:rPr lang="tr-TR" sz="2480" dirty="0" err="1"/>
              <a:t>sunt</a:t>
            </a:r>
            <a:r>
              <a:rPr lang="tr-TR" sz="2480" dirty="0"/>
              <a:t> in </a:t>
            </a:r>
            <a:r>
              <a:rPr lang="tr-TR" sz="2480" dirty="0" err="1"/>
              <a:t>culpa</a:t>
            </a:r>
            <a:r>
              <a:rPr lang="tr-TR" sz="2480" dirty="0"/>
              <a:t> </a:t>
            </a:r>
            <a:r>
              <a:rPr lang="tr-TR" sz="2480" dirty="0" err="1"/>
              <a:t>qui</a:t>
            </a:r>
            <a:r>
              <a:rPr lang="tr-TR" sz="2480" dirty="0"/>
              <a:t> </a:t>
            </a:r>
            <a:r>
              <a:rPr lang="tr-TR" sz="2480" dirty="0" err="1"/>
              <a:t>officia</a:t>
            </a:r>
            <a:r>
              <a:rPr lang="tr-TR" sz="2480" dirty="0"/>
              <a:t> </a:t>
            </a:r>
            <a:r>
              <a:rPr lang="tr-TR" sz="2480" dirty="0" err="1"/>
              <a:t>deserunt</a:t>
            </a:r>
            <a:r>
              <a:rPr lang="tr-TR" sz="2480" dirty="0"/>
              <a:t> </a:t>
            </a:r>
            <a:r>
              <a:rPr lang="tr-TR" sz="2480" dirty="0" err="1"/>
              <a:t>mollit</a:t>
            </a:r>
            <a:r>
              <a:rPr lang="tr-TR" sz="2480" dirty="0"/>
              <a:t> anim </a:t>
            </a:r>
            <a:r>
              <a:rPr lang="tr-TR" sz="2480" dirty="0" err="1"/>
              <a:t>id</a:t>
            </a:r>
            <a:r>
              <a:rPr lang="tr-TR" sz="2480" dirty="0"/>
              <a:t> </a:t>
            </a:r>
            <a:r>
              <a:rPr lang="tr-TR" sz="2480" dirty="0" err="1"/>
              <a:t>est</a:t>
            </a:r>
            <a:r>
              <a:rPr lang="tr-TR" sz="2480" dirty="0"/>
              <a:t> </a:t>
            </a:r>
            <a:r>
              <a:rPr lang="tr-TR" sz="2480" dirty="0" err="1"/>
              <a:t>laborum</a:t>
            </a:r>
            <a:r>
              <a:rPr lang="tr-TR" sz="2480" dirty="0"/>
              <a:t>.</a:t>
            </a:r>
          </a:p>
          <a:p>
            <a:r>
              <a:rPr lang="tr-TR" sz="2480"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r>
              <a:rPr lang="tr-TR" sz="2480"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r>
              <a:rPr lang="tr-TR" sz="2480"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r>
              <a:rPr lang="tr-TR" sz="2480"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r>
              <a:rPr lang="tr-TR" sz="2480"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r>
              <a:rPr lang="tr-TR" sz="2480" dirty="0"/>
              <a:t>Lorem ipsum dolor sit amet, consectetur adipiscing elit, sed do eiusmod tempor incididunt ut labore et dolore magna</a:t>
            </a:r>
          </a:p>
          <a:p>
            <a:endParaRPr lang="tr-TR" sz="2480" dirty="0"/>
          </a:p>
        </p:txBody>
      </p:sp>
      <p:sp>
        <p:nvSpPr>
          <p:cNvPr id="3" name="Unvan 3">
            <a:extLst>
              <a:ext uri="{FF2B5EF4-FFF2-40B4-BE49-F238E27FC236}">
                <a16:creationId xmlns:a16="http://schemas.microsoft.com/office/drawing/2014/main" id="{1976CCDF-E3E8-A0D3-2A31-E57A05C9CC84}"/>
              </a:ext>
            </a:extLst>
          </p:cNvPr>
          <p:cNvSpPr txBox="1">
            <a:spLocks noChangeAspect="1"/>
          </p:cNvSpPr>
          <p:nvPr/>
        </p:nvSpPr>
        <p:spPr>
          <a:xfrm>
            <a:off x="20787224" y="2772230"/>
            <a:ext cx="3661374" cy="1727200"/>
          </a:xfrm>
          <a:prstGeom prst="rect">
            <a:avLst/>
          </a:prstGeom>
          <a:noFill/>
          <a:ln w="12700" cap="flat" cmpd="sng" algn="ctr">
            <a:solidFill>
              <a:srgbClr val="C00000"/>
            </a:solidFill>
            <a:prstDash val="solid"/>
            <a:miter lim="800000"/>
          </a:ln>
        </p:spPr>
        <p:style>
          <a:lnRef idx="2">
            <a:schemeClr val="accent2"/>
          </a:lnRef>
          <a:fillRef idx="1">
            <a:schemeClr val="lt1"/>
          </a:fillRef>
          <a:effectRef idx="0">
            <a:schemeClr val="accent2"/>
          </a:effectRef>
          <a:fontRef idx="minor">
            <a:schemeClr val="dk1"/>
          </a:fontRef>
        </p:style>
        <p:txBody>
          <a:bodyPr vert="horz" wrap="square" lIns="91440" tIns="45720" rIns="91440" bIns="45720" rtlCol="0" anchor="ctr">
            <a:normAutofit/>
          </a:bodyPr>
          <a:lstStyle>
            <a:lvl1pPr algn="l" defTabSz="2519995" rtl="0" eaLnBrk="1" latinLnBrk="0" hangingPunct="1">
              <a:lnSpc>
                <a:spcPct val="90000"/>
              </a:lnSpc>
              <a:spcBef>
                <a:spcPct val="0"/>
              </a:spcBef>
              <a:buNone/>
              <a:defRPr sz="8819"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ctr"/>
            <a:r>
              <a:rPr lang="tr-TR" sz="2756" dirty="0"/>
              <a:t>LOGOTYPE</a:t>
            </a:r>
          </a:p>
        </p:txBody>
      </p:sp>
      <p:sp>
        <p:nvSpPr>
          <p:cNvPr id="4" name="Unvan 3">
            <a:extLst>
              <a:ext uri="{FF2B5EF4-FFF2-40B4-BE49-F238E27FC236}">
                <a16:creationId xmlns:a16="http://schemas.microsoft.com/office/drawing/2014/main" id="{58C3D36A-E361-D28F-24BE-2D1A73E2517B}"/>
              </a:ext>
            </a:extLst>
          </p:cNvPr>
          <p:cNvSpPr txBox="1">
            <a:spLocks noChangeAspect="1"/>
          </p:cNvSpPr>
          <p:nvPr/>
        </p:nvSpPr>
        <p:spPr>
          <a:xfrm>
            <a:off x="9405255" y="4842330"/>
            <a:ext cx="15043343" cy="2549070"/>
          </a:xfrm>
          <a:prstGeom prst="rect">
            <a:avLst/>
          </a:prstGeom>
          <a:noFill/>
          <a:ln w="12700" cap="flat" cmpd="sng" algn="ctr">
            <a:solidFill>
              <a:srgbClr val="C00000"/>
            </a:solidFill>
            <a:prstDash val="solid"/>
            <a:miter lim="800000"/>
          </a:ln>
        </p:spPr>
        <p:style>
          <a:lnRef idx="2">
            <a:schemeClr val="accent2"/>
          </a:lnRef>
          <a:fillRef idx="1">
            <a:schemeClr val="lt1"/>
          </a:fillRef>
          <a:effectRef idx="0">
            <a:schemeClr val="accent2"/>
          </a:effectRef>
          <a:fontRef idx="minor">
            <a:schemeClr val="dk1"/>
          </a:fontRef>
        </p:style>
        <p:txBody>
          <a:bodyPr vert="horz" wrap="square" lIns="91440" tIns="45720" rIns="91440" bIns="45720" rtlCol="0" anchor="b">
            <a:normAutofit/>
          </a:bodyPr>
          <a:lstStyle>
            <a:lvl1pPr algn="l" defTabSz="2519995" rtl="0" eaLnBrk="1" latinLnBrk="0" hangingPunct="1">
              <a:lnSpc>
                <a:spcPct val="90000"/>
              </a:lnSpc>
              <a:spcBef>
                <a:spcPct val="0"/>
              </a:spcBef>
              <a:buNone/>
              <a:defRPr sz="8819"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ctr"/>
            <a:r>
              <a:rPr lang="tr-TR" sz="3307" dirty="0"/>
              <a:t>ABSTRACT HEADER</a:t>
            </a:r>
            <a:br>
              <a:rPr lang="tr-TR" sz="2756" dirty="0"/>
            </a:br>
            <a:br>
              <a:rPr lang="tr-TR" sz="2756" dirty="0"/>
            </a:br>
            <a:r>
              <a:rPr lang="tr-TR" sz="2756" dirty="0"/>
              <a:t>NAMES</a:t>
            </a:r>
            <a:br>
              <a:rPr lang="tr-TR" sz="2756" dirty="0"/>
            </a:br>
            <a:r>
              <a:rPr lang="tr-TR" sz="2480" dirty="0"/>
              <a:t>FACULTIES</a:t>
            </a:r>
            <a:endParaRPr lang="tr-TR" sz="2756" dirty="0"/>
          </a:p>
        </p:txBody>
      </p:sp>
    </p:spTree>
    <p:extLst>
      <p:ext uri="{BB962C8B-B14F-4D97-AF65-F5344CB8AC3E}">
        <p14:creationId xmlns:p14="http://schemas.microsoft.com/office/powerpoint/2010/main" val="170914758"/>
      </p:ext>
    </p:extLst>
  </p:cSld>
  <p:clrMapOvr>
    <a:masterClrMapping/>
  </p:clrMapOvr>
</p:sld>
</file>

<file path=ppt/theme/theme1.xml><?xml version="1.0" encoding="utf-8"?>
<a:theme xmlns:a="http://schemas.openxmlformats.org/drawingml/2006/main" name="Office Teması">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TotalTime>
  <Words>1911</Words>
  <Application>Microsoft Office PowerPoint</Application>
  <PresentationFormat>Custom</PresentationFormat>
  <Paragraphs>28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Teması</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Serdar Oztora</dc:creator>
  <cp:lastModifiedBy>Pelin Adaylar</cp:lastModifiedBy>
  <cp:revision>18</cp:revision>
  <cp:lastPrinted>2020-10-15T11:03:08Z</cp:lastPrinted>
  <dcterms:created xsi:type="dcterms:W3CDTF">2020-10-14T13:50:05Z</dcterms:created>
  <dcterms:modified xsi:type="dcterms:W3CDTF">2025-04-17T17:04:23Z</dcterms:modified>
</cp:coreProperties>
</file>